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8"/>
  </p:notesMasterIdLst>
  <p:handoutMasterIdLst>
    <p:handoutMasterId r:id="rId19"/>
  </p:handoutMasterIdLst>
  <p:sldIdLst>
    <p:sldId id="305" r:id="rId2"/>
    <p:sldId id="304" r:id="rId3"/>
    <p:sldId id="308" r:id="rId4"/>
    <p:sldId id="302" r:id="rId5"/>
    <p:sldId id="301" r:id="rId6"/>
    <p:sldId id="307" r:id="rId7"/>
    <p:sldId id="303" r:id="rId8"/>
    <p:sldId id="292" r:id="rId9"/>
    <p:sldId id="296" r:id="rId10"/>
    <p:sldId id="275" r:id="rId11"/>
    <p:sldId id="284" r:id="rId12"/>
    <p:sldId id="298" r:id="rId13"/>
    <p:sldId id="287" r:id="rId14"/>
    <p:sldId id="281" r:id="rId15"/>
    <p:sldId id="289" r:id="rId16"/>
    <p:sldId id="297" r:id="rId1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КФКР" initials="Ц" lastIdx="1" clrIdx="0">
    <p:extLst>
      <p:ext uri="{19B8F6BF-5375-455C-9EA6-DF929625EA0E}">
        <p15:presenceInfo xmlns:p15="http://schemas.microsoft.com/office/powerpoint/2012/main" xmlns="" userId="ЦКФК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4664" autoAdjust="0"/>
  </p:normalViewPr>
  <p:slideViewPr>
    <p:cSldViewPr snapToGrid="0">
      <p:cViewPr>
        <p:scale>
          <a:sx n="77" d="100"/>
          <a:sy n="77" d="100"/>
        </p:scale>
        <p:origin x="-2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09368-8BD1-4D98-8809-B9130FBFA57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>
        <a:scene3d>
          <a:camera prst="orthographicFront"/>
          <a:lightRig rig="threePt" dir="t"/>
        </a:scene3d>
      </dgm:spPr>
    </dgm:pt>
    <dgm:pt modelId="{051272A6-6B1A-4671-A92E-7D7873B156D0}">
      <dgm:prSet phldrT="[Текст]" custT="1"/>
      <dgm:spPr>
        <a:sp3d>
          <a:bevelT prst="angle"/>
        </a:sp3d>
      </dgm:spPr>
      <dgm:t>
        <a:bodyPr/>
        <a:lstStyle/>
        <a:p>
          <a:r>
            <a:rPr lang="en-US" sz="2000" dirty="0"/>
            <a:t>Climate Change</a:t>
          </a:r>
          <a:endParaRPr lang="ru-RU" sz="2000" dirty="0"/>
        </a:p>
      </dgm:t>
    </dgm:pt>
    <dgm:pt modelId="{8551C209-7C80-4CC3-9F9F-7957BD1223FB}" type="parTrans" cxnId="{F1DB25F1-000F-47FF-BC6F-3186CD1A78D8}">
      <dgm:prSet/>
      <dgm:spPr/>
      <dgm:t>
        <a:bodyPr/>
        <a:lstStyle/>
        <a:p>
          <a:endParaRPr lang="ru-RU"/>
        </a:p>
      </dgm:t>
    </dgm:pt>
    <dgm:pt modelId="{CFDD1F48-27E4-4B62-8029-5BDD7FC470DF}" type="sibTrans" cxnId="{F1DB25F1-000F-47FF-BC6F-3186CD1A78D8}">
      <dgm:prSet/>
      <dgm:spPr>
        <a:sp3d>
          <a:bevelT prst="angle"/>
        </a:sp3d>
      </dgm:spPr>
      <dgm:t>
        <a:bodyPr/>
        <a:lstStyle/>
        <a:p>
          <a:endParaRPr lang="ru-RU"/>
        </a:p>
      </dgm:t>
    </dgm:pt>
    <dgm:pt modelId="{214E1A01-3726-4805-A27C-12745F5F9894}">
      <dgm:prSet phldrT="[Текст]" custT="1"/>
      <dgm:spPr>
        <a:sp3d>
          <a:bevelT prst="angle"/>
        </a:sp3d>
      </dgm:spPr>
      <dgm:t>
        <a:bodyPr/>
        <a:lstStyle/>
        <a:p>
          <a:r>
            <a:rPr lang="en-US" sz="2400" dirty="0"/>
            <a:t>Disaster Risks Reduction</a:t>
          </a:r>
          <a:endParaRPr lang="ru-RU" sz="2400" dirty="0"/>
        </a:p>
      </dgm:t>
    </dgm:pt>
    <dgm:pt modelId="{3681CCF2-4DC8-4E8D-9FB3-8DD494E2C56E}" type="parTrans" cxnId="{B16B3F2C-4F36-4F0D-80B7-3784DE894ECC}">
      <dgm:prSet/>
      <dgm:spPr/>
      <dgm:t>
        <a:bodyPr/>
        <a:lstStyle/>
        <a:p>
          <a:endParaRPr lang="ru-RU"/>
        </a:p>
      </dgm:t>
    </dgm:pt>
    <dgm:pt modelId="{4BF7E305-958E-4026-96A5-6046DD1D5273}" type="sibTrans" cxnId="{B16B3F2C-4F36-4F0D-80B7-3784DE894ECC}">
      <dgm:prSet/>
      <dgm:spPr>
        <a:sp3d>
          <a:bevelT prst="angle"/>
        </a:sp3d>
      </dgm:spPr>
      <dgm:t>
        <a:bodyPr/>
        <a:lstStyle/>
        <a:p>
          <a:endParaRPr lang="ru-RU"/>
        </a:p>
      </dgm:t>
    </dgm:pt>
    <dgm:pt modelId="{2BE5A3C9-3EC0-4DCC-985B-81CE3B2E8415}">
      <dgm:prSet phldrT="[Текст]" custT="1"/>
      <dgm:spPr>
        <a:sp3d>
          <a:bevelT prst="angle"/>
        </a:sp3d>
      </dgm:spPr>
      <dgm:t>
        <a:bodyPr/>
        <a:lstStyle/>
        <a:p>
          <a:r>
            <a:rPr lang="en-US" sz="2800" dirty="0"/>
            <a:t>SDGs Achievement</a:t>
          </a:r>
          <a:endParaRPr lang="ru-RU" sz="2800" dirty="0"/>
        </a:p>
      </dgm:t>
    </dgm:pt>
    <dgm:pt modelId="{B713A325-0AE2-48D3-BA7F-E9C580CFD2EA}" type="parTrans" cxnId="{6E29E962-57F4-42C7-9E30-2C1309507947}">
      <dgm:prSet/>
      <dgm:spPr/>
      <dgm:t>
        <a:bodyPr/>
        <a:lstStyle/>
        <a:p>
          <a:endParaRPr lang="ru-RU"/>
        </a:p>
      </dgm:t>
    </dgm:pt>
    <dgm:pt modelId="{878637D1-4A37-4F52-AD17-4A0030ECABB0}" type="sibTrans" cxnId="{6E29E962-57F4-42C7-9E30-2C1309507947}">
      <dgm:prSet/>
      <dgm:spPr/>
      <dgm:t>
        <a:bodyPr/>
        <a:lstStyle/>
        <a:p>
          <a:endParaRPr lang="ru-RU"/>
        </a:p>
      </dgm:t>
    </dgm:pt>
    <dgm:pt modelId="{7E78BB97-B1CA-4A64-8F7F-CD5AE9DDC140}" type="pres">
      <dgm:prSet presAssocID="{D4009368-8BD1-4D98-8809-B9130FBFA574}" presName="Name0" presStyleCnt="0">
        <dgm:presLayoutVars>
          <dgm:dir/>
          <dgm:resizeHandles val="exact"/>
        </dgm:presLayoutVars>
      </dgm:prSet>
      <dgm:spPr/>
    </dgm:pt>
    <dgm:pt modelId="{0DE1111C-151E-403F-8118-EEF2F30A7FCB}" type="pres">
      <dgm:prSet presAssocID="{D4009368-8BD1-4D98-8809-B9130FBFA574}" presName="vNodes" presStyleCnt="0"/>
      <dgm:spPr>
        <a:sp3d>
          <a:bevelT prst="angle"/>
        </a:sp3d>
      </dgm:spPr>
    </dgm:pt>
    <dgm:pt modelId="{494035C3-4372-458F-A3D7-360231731F68}" type="pres">
      <dgm:prSet presAssocID="{051272A6-6B1A-4671-A92E-7D7873B156D0}" presName="node" presStyleLbl="node1" presStyleIdx="0" presStyleCnt="3" custScaleX="123146" custScaleY="124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89CB-CB9D-427B-BCC0-DA7498011DE7}" type="pres">
      <dgm:prSet presAssocID="{CFDD1F48-27E4-4B62-8029-5BDD7FC470DF}" presName="spacerT" presStyleCnt="0"/>
      <dgm:spPr>
        <a:sp3d>
          <a:bevelT prst="angle"/>
        </a:sp3d>
      </dgm:spPr>
    </dgm:pt>
    <dgm:pt modelId="{F58DFFAB-876D-4B3F-AD2B-12B59DBA9F05}" type="pres">
      <dgm:prSet presAssocID="{CFDD1F48-27E4-4B62-8029-5BDD7FC470D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E391524-BD6F-46DF-94D1-9B5969CEF178}" type="pres">
      <dgm:prSet presAssocID="{CFDD1F48-27E4-4B62-8029-5BDD7FC470DF}" presName="spacerB" presStyleCnt="0"/>
      <dgm:spPr>
        <a:sp3d>
          <a:bevelT prst="angle"/>
        </a:sp3d>
      </dgm:spPr>
    </dgm:pt>
    <dgm:pt modelId="{A1FC8898-5D61-4246-858F-634DA6E391B6}" type="pres">
      <dgm:prSet presAssocID="{214E1A01-3726-4805-A27C-12745F5F9894}" presName="node" presStyleLbl="node1" presStyleIdx="1" presStyleCnt="3" custScaleX="122685" custScaleY="11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A653C-703B-4E37-A354-BDEA119298BA}" type="pres">
      <dgm:prSet presAssocID="{D4009368-8BD1-4D98-8809-B9130FBFA574}" presName="sibTransLast" presStyleLbl="sibTrans2D1" presStyleIdx="1" presStyleCnt="2" custScaleX="221158"/>
      <dgm:spPr/>
      <dgm:t>
        <a:bodyPr/>
        <a:lstStyle/>
        <a:p>
          <a:endParaRPr lang="ru-RU"/>
        </a:p>
      </dgm:t>
    </dgm:pt>
    <dgm:pt modelId="{9769F19E-0D93-411F-9A02-C5F7ED777E94}" type="pres">
      <dgm:prSet presAssocID="{D4009368-8BD1-4D98-8809-B9130FBFA5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9EFB761-C32E-4D8B-A9C6-CA06CCBBF764}" type="pres">
      <dgm:prSet presAssocID="{D4009368-8BD1-4D98-8809-B9130FBFA574}" presName="lastNode" presStyleLbl="node1" presStyleIdx="2" presStyleCnt="3" custScaleY="10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B3F2C-4F36-4F0D-80B7-3784DE894ECC}" srcId="{D4009368-8BD1-4D98-8809-B9130FBFA574}" destId="{214E1A01-3726-4805-A27C-12745F5F9894}" srcOrd="1" destOrd="0" parTransId="{3681CCF2-4DC8-4E8D-9FB3-8DD494E2C56E}" sibTransId="{4BF7E305-958E-4026-96A5-6046DD1D5273}"/>
    <dgm:cxn modelId="{6570441D-7F6C-4C8F-8AF6-BA677442199A}" type="presOf" srcId="{2BE5A3C9-3EC0-4DCC-985B-81CE3B2E8415}" destId="{B9EFB761-C32E-4D8B-A9C6-CA06CCBBF764}" srcOrd="0" destOrd="0" presId="urn:microsoft.com/office/officeart/2005/8/layout/equation2"/>
    <dgm:cxn modelId="{C56C318C-F651-4A0F-A52E-E8BDACFC6545}" type="presOf" srcId="{051272A6-6B1A-4671-A92E-7D7873B156D0}" destId="{494035C3-4372-458F-A3D7-360231731F68}" srcOrd="0" destOrd="0" presId="urn:microsoft.com/office/officeart/2005/8/layout/equation2"/>
    <dgm:cxn modelId="{F1DB25F1-000F-47FF-BC6F-3186CD1A78D8}" srcId="{D4009368-8BD1-4D98-8809-B9130FBFA574}" destId="{051272A6-6B1A-4671-A92E-7D7873B156D0}" srcOrd="0" destOrd="0" parTransId="{8551C209-7C80-4CC3-9F9F-7957BD1223FB}" sibTransId="{CFDD1F48-27E4-4B62-8029-5BDD7FC470DF}"/>
    <dgm:cxn modelId="{5D22BF14-9C4D-4975-952D-DC41264B363E}" type="presOf" srcId="{4BF7E305-958E-4026-96A5-6046DD1D5273}" destId="{9769F19E-0D93-411F-9A02-C5F7ED777E94}" srcOrd="1" destOrd="0" presId="urn:microsoft.com/office/officeart/2005/8/layout/equation2"/>
    <dgm:cxn modelId="{B202B455-1A98-4005-B4DF-5FB5B1FF4D62}" type="presOf" srcId="{D4009368-8BD1-4D98-8809-B9130FBFA574}" destId="{7E78BB97-B1CA-4A64-8F7F-CD5AE9DDC140}" srcOrd="0" destOrd="0" presId="urn:microsoft.com/office/officeart/2005/8/layout/equation2"/>
    <dgm:cxn modelId="{F41BAFF6-65A2-4B17-9103-0AD371587A49}" type="presOf" srcId="{214E1A01-3726-4805-A27C-12745F5F9894}" destId="{A1FC8898-5D61-4246-858F-634DA6E391B6}" srcOrd="0" destOrd="0" presId="urn:microsoft.com/office/officeart/2005/8/layout/equation2"/>
    <dgm:cxn modelId="{6E29E962-57F4-42C7-9E30-2C1309507947}" srcId="{D4009368-8BD1-4D98-8809-B9130FBFA574}" destId="{2BE5A3C9-3EC0-4DCC-985B-81CE3B2E8415}" srcOrd="2" destOrd="0" parTransId="{B713A325-0AE2-48D3-BA7F-E9C580CFD2EA}" sibTransId="{878637D1-4A37-4F52-AD17-4A0030ECABB0}"/>
    <dgm:cxn modelId="{64BFB9E8-8E3B-4EC0-88E4-27F5C203B695}" type="presOf" srcId="{CFDD1F48-27E4-4B62-8029-5BDD7FC470DF}" destId="{F58DFFAB-876D-4B3F-AD2B-12B59DBA9F05}" srcOrd="0" destOrd="0" presId="urn:microsoft.com/office/officeart/2005/8/layout/equation2"/>
    <dgm:cxn modelId="{753C3DAB-C9D4-4B9F-9E08-2AEEB4887B95}" type="presOf" srcId="{4BF7E305-958E-4026-96A5-6046DD1D5273}" destId="{79BA653C-703B-4E37-A354-BDEA119298BA}" srcOrd="0" destOrd="0" presId="urn:microsoft.com/office/officeart/2005/8/layout/equation2"/>
    <dgm:cxn modelId="{FF4D4377-A44F-4634-A5FC-9EA13C3F05C4}" type="presParOf" srcId="{7E78BB97-B1CA-4A64-8F7F-CD5AE9DDC140}" destId="{0DE1111C-151E-403F-8118-EEF2F30A7FCB}" srcOrd="0" destOrd="0" presId="urn:microsoft.com/office/officeart/2005/8/layout/equation2"/>
    <dgm:cxn modelId="{0DEB4AD6-7B69-4149-8102-504CA9B0CBD4}" type="presParOf" srcId="{0DE1111C-151E-403F-8118-EEF2F30A7FCB}" destId="{494035C3-4372-458F-A3D7-360231731F68}" srcOrd="0" destOrd="0" presId="urn:microsoft.com/office/officeart/2005/8/layout/equation2"/>
    <dgm:cxn modelId="{ABA77CB5-2948-47CD-B92C-092808683F6E}" type="presParOf" srcId="{0DE1111C-151E-403F-8118-EEF2F30A7FCB}" destId="{19C489CB-CB9D-427B-BCC0-DA7498011DE7}" srcOrd="1" destOrd="0" presId="urn:microsoft.com/office/officeart/2005/8/layout/equation2"/>
    <dgm:cxn modelId="{6106A058-F385-40F6-AB47-70F458333618}" type="presParOf" srcId="{0DE1111C-151E-403F-8118-EEF2F30A7FCB}" destId="{F58DFFAB-876D-4B3F-AD2B-12B59DBA9F05}" srcOrd="2" destOrd="0" presId="urn:microsoft.com/office/officeart/2005/8/layout/equation2"/>
    <dgm:cxn modelId="{03C255FB-6C16-4F10-9DA0-5DE0F0ECA193}" type="presParOf" srcId="{0DE1111C-151E-403F-8118-EEF2F30A7FCB}" destId="{2E391524-BD6F-46DF-94D1-9B5969CEF178}" srcOrd="3" destOrd="0" presId="urn:microsoft.com/office/officeart/2005/8/layout/equation2"/>
    <dgm:cxn modelId="{4961385A-2EEB-4A4E-9D42-E47EC66D74A2}" type="presParOf" srcId="{0DE1111C-151E-403F-8118-EEF2F30A7FCB}" destId="{A1FC8898-5D61-4246-858F-634DA6E391B6}" srcOrd="4" destOrd="0" presId="urn:microsoft.com/office/officeart/2005/8/layout/equation2"/>
    <dgm:cxn modelId="{FB8E7A50-FEFB-47A3-AE2C-18582271C150}" type="presParOf" srcId="{7E78BB97-B1CA-4A64-8F7F-CD5AE9DDC140}" destId="{79BA653C-703B-4E37-A354-BDEA119298BA}" srcOrd="1" destOrd="0" presId="urn:microsoft.com/office/officeart/2005/8/layout/equation2"/>
    <dgm:cxn modelId="{2F626B34-14C5-446D-82F8-2CD755CAE889}" type="presParOf" srcId="{79BA653C-703B-4E37-A354-BDEA119298BA}" destId="{9769F19E-0D93-411F-9A02-C5F7ED777E94}" srcOrd="0" destOrd="0" presId="urn:microsoft.com/office/officeart/2005/8/layout/equation2"/>
    <dgm:cxn modelId="{0BD58798-076A-435F-AF93-1406B8746963}" type="presParOf" srcId="{7E78BB97-B1CA-4A64-8F7F-CD5AE9DDC140}" destId="{B9EFB761-C32E-4D8B-A9C6-CA06CCBBF764}" srcOrd="2" destOrd="0" presId="urn:microsoft.com/office/officeart/2005/8/layout/equation2"/>
  </dgm:cxnLst>
  <dgm:bg>
    <a:solidFill>
      <a:schemeClr val="accent4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3550B-45A8-482B-BC38-8E69B545DD00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08B34D-2A23-49ED-BD57-02147BF509F3}">
      <dgm:prSet custT="1"/>
      <dgm:spPr/>
      <dgm:t>
        <a:bodyPr/>
        <a:lstStyle/>
        <a:p>
          <a:pPr rtl="0"/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CCCCP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2012</a:t>
          </a:r>
          <a:endParaRPr lang="en-US" sz="1800" dirty="0"/>
        </a:p>
      </dgm:t>
    </dgm:pt>
    <dgm:pt modelId="{E50721F1-9722-4B95-9579-7C4A2D23DE1C}" type="parTrans" cxnId="{63F4E7A6-DFDA-4F9D-ACBC-2BC18533622C}">
      <dgm:prSet/>
      <dgm:spPr/>
      <dgm:t>
        <a:bodyPr/>
        <a:lstStyle/>
        <a:p>
          <a:endParaRPr lang="ru-RU"/>
        </a:p>
      </dgm:t>
    </dgm:pt>
    <dgm:pt modelId="{9AC51DEB-03F0-408F-9788-16128F5F9568}" type="sibTrans" cxnId="{63F4E7A6-DFDA-4F9D-ACBC-2BC18533622C}">
      <dgm:prSet/>
      <dgm:spPr/>
      <dgm:t>
        <a:bodyPr/>
        <a:lstStyle/>
        <a:p>
          <a:endParaRPr lang="ru-RU"/>
        </a:p>
      </dgm:t>
    </dgm:pt>
    <dgm:pt modelId="{169E5E5F-7393-4EA1-926A-F8963FFD83F8}">
      <dgm:prSet custT="1"/>
      <dgm:spPr/>
      <dgm:t>
        <a:bodyPr/>
        <a:lstStyle/>
        <a:p>
          <a:pPr rtl="0"/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Priority directions for adaptation to climate change in the Kyrgyz Republic until </a:t>
          </a:r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2017 </a:t>
          </a:r>
          <a:r>
            <a:rPr lang="ru-RU" sz="1400" dirty="0"/>
            <a:t> </a:t>
          </a:r>
          <a:endParaRPr lang="en-US" sz="1400" dirty="0"/>
        </a:p>
      </dgm:t>
    </dgm:pt>
    <dgm:pt modelId="{FE9E8325-D2C8-4C25-B295-A1DE0B5FCDC3}" type="parTrans" cxnId="{9752DCBE-6C39-4903-9CE0-A0B6FF9FED72}">
      <dgm:prSet/>
      <dgm:spPr/>
      <dgm:t>
        <a:bodyPr/>
        <a:lstStyle/>
        <a:p>
          <a:endParaRPr lang="ru-RU"/>
        </a:p>
      </dgm:t>
    </dgm:pt>
    <dgm:pt modelId="{05CC79F5-00B4-4A3F-9345-5899E0A2B8D6}" type="sibTrans" cxnId="{9752DCBE-6C39-4903-9CE0-A0B6FF9FED72}">
      <dgm:prSet/>
      <dgm:spPr/>
      <dgm:t>
        <a:bodyPr/>
        <a:lstStyle/>
        <a:p>
          <a:endParaRPr lang="ru-RU"/>
        </a:p>
      </dgm:t>
    </dgm:pt>
    <dgm:pt modelId="{2A792702-7A09-4A68-B519-483F3139CE09}">
      <dgm:prSet custT="1"/>
      <dgm:spPr/>
      <dgm:t>
        <a:bodyPr/>
        <a:lstStyle/>
        <a:p>
          <a:pPr rtl="0"/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Signing of the Paris Agreement UNFCCC</a:t>
          </a:r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endParaRPr lang="ru-RU" sz="14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400" b="1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INDC KR</a:t>
          </a:r>
          <a:endParaRPr lang="en-US" sz="1400" dirty="0"/>
        </a:p>
      </dgm:t>
    </dgm:pt>
    <dgm:pt modelId="{C0F9FF14-8A92-4A3D-8898-01484634202F}" type="parTrans" cxnId="{1700641D-BC35-433F-B9CD-A23B505FE59C}">
      <dgm:prSet/>
      <dgm:spPr/>
      <dgm:t>
        <a:bodyPr/>
        <a:lstStyle/>
        <a:p>
          <a:endParaRPr lang="ru-RU"/>
        </a:p>
      </dgm:t>
    </dgm:pt>
    <dgm:pt modelId="{A1022E27-55BE-4E4F-B43C-30359C37F0BF}" type="sibTrans" cxnId="{1700641D-BC35-433F-B9CD-A23B505FE59C}">
      <dgm:prSet/>
      <dgm:spPr/>
      <dgm:t>
        <a:bodyPr/>
        <a:lstStyle/>
        <a:p>
          <a:endParaRPr lang="ru-RU"/>
        </a:p>
      </dgm:t>
    </dgm:pt>
    <dgm:pt modelId="{899293CD-B809-4FF9-937B-78DC190380FB}">
      <dgm:prSet custT="1"/>
      <dgm:spPr/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3 </a:t>
          </a:r>
          <a:r>
            <a:rPr 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NCs, preparation of </a:t>
          </a:r>
        </a:p>
        <a:p>
          <a:r>
            <a:rPr 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4</a:t>
          </a:r>
          <a:r>
            <a:rPr lang="en-US" sz="1600" b="1" baseline="30000" dirty="0">
              <a:solidFill>
                <a:schemeClr val="tx1"/>
              </a:solidFill>
              <a:latin typeface="+mn-lt"/>
              <a:ea typeface="+mn-ea"/>
              <a:cs typeface="+mn-cs"/>
            </a:rPr>
            <a:t>th</a:t>
          </a:r>
          <a:r>
            <a:rPr lang="en-US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 NC</a:t>
          </a:r>
          <a:endParaRPr lang="en-US" sz="1600" b="1" dirty="0">
            <a:solidFill>
              <a:schemeClr val="tx1"/>
            </a:solidFill>
          </a:endParaRPr>
        </a:p>
      </dgm:t>
    </dgm:pt>
    <dgm:pt modelId="{EFC817E4-2F6F-44DF-986A-224046023916}" type="parTrans" cxnId="{BC963044-4360-48FE-ACFE-EE055E71087B}">
      <dgm:prSet/>
      <dgm:spPr/>
      <dgm:t>
        <a:bodyPr/>
        <a:lstStyle/>
        <a:p>
          <a:endParaRPr lang="ru-RU"/>
        </a:p>
      </dgm:t>
    </dgm:pt>
    <dgm:pt modelId="{C53BF09B-61F4-42F2-BCD5-9CFF52D81E8C}" type="sibTrans" cxnId="{BC963044-4360-48FE-ACFE-EE055E71087B}">
      <dgm:prSet/>
      <dgm:spPr/>
      <dgm:t>
        <a:bodyPr/>
        <a:lstStyle/>
        <a:p>
          <a:endParaRPr lang="ru-RU"/>
        </a:p>
      </dgm:t>
    </dgm:pt>
    <dgm:pt modelId="{04C997BE-0951-4E60-975B-C08A0901B258}">
      <dgm:prSet custT="1"/>
      <dgm:spPr/>
      <dgm:t>
        <a:bodyPr/>
        <a:lstStyle/>
        <a:p>
          <a:pPr rtl="0"/>
          <a:r>
            <a:rPr lang="en-US" sz="1600" b="1" dirty="0" smtClean="0"/>
            <a:t>CFC </a:t>
          </a:r>
          <a:r>
            <a:rPr lang="ru-RU" sz="1600" b="1" dirty="0"/>
            <a:t>201</a:t>
          </a:r>
          <a:r>
            <a:rPr lang="en-US" sz="1600" b="1" dirty="0"/>
            <a:t>8</a:t>
          </a:r>
          <a:endParaRPr lang="en-US" sz="1800" b="1" dirty="0"/>
        </a:p>
      </dgm:t>
    </dgm:pt>
    <dgm:pt modelId="{8EB16921-4F34-4E83-A7B2-362309F7AABE}" type="parTrans" cxnId="{676D0887-618B-419F-B9FD-1B2D9E58FD29}">
      <dgm:prSet/>
      <dgm:spPr/>
      <dgm:t>
        <a:bodyPr/>
        <a:lstStyle/>
        <a:p>
          <a:endParaRPr lang="ru-RU"/>
        </a:p>
      </dgm:t>
    </dgm:pt>
    <dgm:pt modelId="{05EAEC2F-EB65-409C-B325-4A281273D5CF}" type="sibTrans" cxnId="{676D0887-618B-419F-B9FD-1B2D9E58FD29}">
      <dgm:prSet/>
      <dgm:spPr/>
      <dgm:t>
        <a:bodyPr/>
        <a:lstStyle/>
        <a:p>
          <a:endParaRPr lang="ru-RU"/>
        </a:p>
      </dgm:t>
    </dgm:pt>
    <dgm:pt modelId="{12E2D3B8-51C0-4E80-8E47-14C8426A77E3}">
      <dgm:prSet custT="1"/>
      <dgm:spPr/>
      <dgm:t>
        <a:bodyPr/>
        <a:lstStyle/>
        <a:p>
          <a:pPr rtl="0"/>
          <a:r>
            <a:rPr lang="en-US" sz="1600" b="1" dirty="0"/>
            <a:t>Creation of NAWR</a:t>
          </a:r>
        </a:p>
      </dgm:t>
    </dgm:pt>
    <dgm:pt modelId="{DF1D82BC-21AD-4898-9678-A8D08FC3948F}" type="parTrans" cxnId="{FE7745BA-A02F-4BF1-A9A4-C99B8C15612C}">
      <dgm:prSet/>
      <dgm:spPr/>
      <dgm:t>
        <a:bodyPr/>
        <a:lstStyle/>
        <a:p>
          <a:endParaRPr lang="ru-RU"/>
        </a:p>
      </dgm:t>
    </dgm:pt>
    <dgm:pt modelId="{B6E4B89A-F018-4F98-9D35-CA418354DDD8}" type="sibTrans" cxnId="{FE7745BA-A02F-4BF1-A9A4-C99B8C15612C}">
      <dgm:prSet/>
      <dgm:spPr/>
      <dgm:t>
        <a:bodyPr/>
        <a:lstStyle/>
        <a:p>
          <a:endParaRPr lang="ru-RU"/>
        </a:p>
      </dgm:t>
    </dgm:pt>
    <dgm:pt modelId="{DA8468EF-9BDD-4D35-93E0-873C4B3C3621}">
      <dgm:prSet custT="1"/>
      <dgm:spPr/>
      <dgm:t>
        <a:bodyPr/>
        <a:lstStyle/>
        <a:p>
          <a:pPr rtl="0"/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Program and plan of the green economy development in the KR for 2019-2023 </a:t>
          </a:r>
          <a:endParaRPr lang="en-US" sz="1400" dirty="0"/>
        </a:p>
      </dgm:t>
    </dgm:pt>
    <dgm:pt modelId="{39D2BA0B-D224-4B9C-B683-A078DFF79FA7}" type="parTrans" cxnId="{E9B0EFF4-34D6-490A-B5CF-E5867AA6E141}">
      <dgm:prSet/>
      <dgm:spPr/>
      <dgm:t>
        <a:bodyPr/>
        <a:lstStyle/>
        <a:p>
          <a:endParaRPr lang="ru-RU"/>
        </a:p>
      </dgm:t>
    </dgm:pt>
    <dgm:pt modelId="{5D81DCCD-6B02-46BB-A16C-F050F94DE53B}" type="sibTrans" cxnId="{E9B0EFF4-34D6-490A-B5CF-E5867AA6E141}">
      <dgm:prSet/>
      <dgm:spPr/>
      <dgm:t>
        <a:bodyPr/>
        <a:lstStyle/>
        <a:p>
          <a:endParaRPr lang="ru-RU"/>
        </a:p>
      </dgm:t>
    </dgm:pt>
    <dgm:pt modelId="{BBD2485A-1237-4590-94C0-1E636A8B1C49}">
      <dgm:prSet custT="1"/>
      <dgm:spPr/>
      <dgm:t>
        <a:bodyPr/>
        <a:lstStyle/>
        <a:p>
          <a:pPr rtl="0"/>
          <a:r>
            <a:rPr lang="en-US" sz="1600" b="1" dirty="0"/>
            <a:t>SPCR CIF</a:t>
          </a:r>
        </a:p>
        <a:p>
          <a:pPr rtl="0"/>
          <a:r>
            <a:rPr lang="ru-RU" sz="1600" b="1" dirty="0"/>
            <a:t>2015</a:t>
          </a:r>
          <a:endParaRPr lang="en-US" sz="1600" b="1" dirty="0"/>
        </a:p>
      </dgm:t>
    </dgm:pt>
    <dgm:pt modelId="{70B7F55D-069A-488E-80E9-E21BDDF357BA}" type="parTrans" cxnId="{0FD656DE-87BD-424C-B299-4F2CE3F5AB1B}">
      <dgm:prSet/>
      <dgm:spPr/>
      <dgm:t>
        <a:bodyPr/>
        <a:lstStyle/>
        <a:p>
          <a:endParaRPr lang="ru-RU"/>
        </a:p>
      </dgm:t>
    </dgm:pt>
    <dgm:pt modelId="{E6D65A6B-7469-4B67-897B-2DE5A68493FC}" type="sibTrans" cxnId="{0FD656DE-87BD-424C-B299-4F2CE3F5AB1B}">
      <dgm:prSet/>
      <dgm:spPr/>
      <dgm:t>
        <a:bodyPr/>
        <a:lstStyle/>
        <a:p>
          <a:endParaRPr lang="ru-RU"/>
        </a:p>
      </dgm:t>
    </dgm:pt>
    <dgm:pt modelId="{E89237C1-7916-4CED-8CD9-3FCE71370F9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2 projects approved,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2 concepts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sent </a:t>
          </a:r>
          <a:r>
            <a:rPr lang="en-US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to GCF</a:t>
          </a:r>
          <a:endParaRPr lang="en-US" sz="1400" b="1" dirty="0"/>
        </a:p>
      </dgm:t>
    </dgm:pt>
    <dgm:pt modelId="{E1CF1400-3C7B-4F3E-BD4A-9722D4052D8B}" type="parTrans" cxnId="{28B0E7BF-DA63-468A-99F4-2E6E85FFFB51}">
      <dgm:prSet/>
      <dgm:spPr/>
      <dgm:t>
        <a:bodyPr/>
        <a:lstStyle/>
        <a:p>
          <a:endParaRPr lang="ru-RU"/>
        </a:p>
      </dgm:t>
    </dgm:pt>
    <dgm:pt modelId="{F2B95907-5AF4-4750-8A28-3526E8CEA4AC}" type="sibTrans" cxnId="{28B0E7BF-DA63-468A-99F4-2E6E85FFFB51}">
      <dgm:prSet/>
      <dgm:spPr/>
      <dgm:t>
        <a:bodyPr/>
        <a:lstStyle/>
        <a:p>
          <a:endParaRPr lang="ru-RU"/>
        </a:p>
      </dgm:t>
    </dgm:pt>
    <dgm:pt modelId="{17C60CCC-5CC4-433D-B492-135DC91424BD}">
      <dgm:prSet custT="1"/>
      <dgm:spPr/>
      <dgm:t>
        <a:bodyPr/>
        <a:lstStyle/>
        <a:p>
          <a:pPr rtl="0"/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Ratification of the Paris Agreement </a:t>
          </a:r>
          <a:endParaRPr lang="en-US" sz="1400" dirty="0"/>
        </a:p>
      </dgm:t>
    </dgm:pt>
    <dgm:pt modelId="{27794722-DA08-40B9-AC8D-8EACB78C87CF}" type="parTrans" cxnId="{F86CA806-914B-48D2-9913-ED11C5C8A09E}">
      <dgm:prSet/>
      <dgm:spPr/>
      <dgm:t>
        <a:bodyPr/>
        <a:lstStyle/>
        <a:p>
          <a:endParaRPr lang="ru-RU"/>
        </a:p>
      </dgm:t>
    </dgm:pt>
    <dgm:pt modelId="{D3972FAB-2764-4C3E-B71B-62D4F1229294}" type="sibTrans" cxnId="{F86CA806-914B-48D2-9913-ED11C5C8A09E}">
      <dgm:prSet/>
      <dgm:spPr/>
      <dgm:t>
        <a:bodyPr/>
        <a:lstStyle/>
        <a:p>
          <a:endParaRPr lang="ru-RU"/>
        </a:p>
      </dgm:t>
    </dgm:pt>
    <dgm:pt modelId="{7950F185-AAA6-416F-85CB-223BDCE6A6FC}" type="pres">
      <dgm:prSet presAssocID="{6D23550B-45A8-482B-BC38-8E69B545DD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3C50A-8308-4E76-9140-82B0F1B83E0D}" type="pres">
      <dgm:prSet presAssocID="{6D23550B-45A8-482B-BC38-8E69B545DD00}" presName="arrow" presStyleLbl="bgShp" presStyleIdx="0" presStyleCnt="1" custScaleY="114132"/>
      <dgm:spPr/>
    </dgm:pt>
    <dgm:pt modelId="{034FA486-1FB1-40E8-9D7A-08C1E6B7ADA9}" type="pres">
      <dgm:prSet presAssocID="{6D23550B-45A8-482B-BC38-8E69B545DD00}" presName="points" presStyleCnt="0"/>
      <dgm:spPr/>
    </dgm:pt>
    <dgm:pt modelId="{2C19E121-7F5E-4432-982A-B5F39D80FDFA}" type="pres">
      <dgm:prSet presAssocID="{0D08B34D-2A23-49ED-BD57-02147BF509F3}" presName="compositeA" presStyleCnt="0"/>
      <dgm:spPr/>
    </dgm:pt>
    <dgm:pt modelId="{5E0E44C1-914D-4752-8C84-BE32469FE544}" type="pres">
      <dgm:prSet presAssocID="{0D08B34D-2A23-49ED-BD57-02147BF509F3}" presName="textA" presStyleLbl="revTx" presStyleIdx="0" presStyleCnt="10" custScaleX="14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C52F3-366E-4987-BAA8-1C08E9C96DF3}" type="pres">
      <dgm:prSet presAssocID="{0D08B34D-2A23-49ED-BD57-02147BF509F3}" presName="circleA" presStyleLbl="node1" presStyleIdx="0" presStyleCnt="10"/>
      <dgm:spPr/>
    </dgm:pt>
    <dgm:pt modelId="{A10161E7-D008-49BD-9FF5-1D9ABEA91FDB}" type="pres">
      <dgm:prSet presAssocID="{0D08B34D-2A23-49ED-BD57-02147BF509F3}" presName="spaceA" presStyleCnt="0"/>
      <dgm:spPr/>
    </dgm:pt>
    <dgm:pt modelId="{6EAC66AD-D067-4D42-8BA4-FEB7AA54C386}" type="pres">
      <dgm:prSet presAssocID="{9AC51DEB-03F0-408F-9788-16128F5F9568}" presName="space" presStyleCnt="0"/>
      <dgm:spPr/>
    </dgm:pt>
    <dgm:pt modelId="{51607CEF-4C5A-46B4-B10E-6547BAF28681}" type="pres">
      <dgm:prSet presAssocID="{169E5E5F-7393-4EA1-926A-F8963FFD83F8}" presName="compositeB" presStyleCnt="0"/>
      <dgm:spPr/>
    </dgm:pt>
    <dgm:pt modelId="{919C82B4-E4A4-42D0-9DAA-48520B92F2DA}" type="pres">
      <dgm:prSet presAssocID="{169E5E5F-7393-4EA1-926A-F8963FFD83F8}" presName="textB" presStyleLbl="revTx" presStyleIdx="1" presStyleCnt="10" custScaleX="229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8A209-D33A-43F2-8EC3-D3058357568D}" type="pres">
      <dgm:prSet presAssocID="{169E5E5F-7393-4EA1-926A-F8963FFD83F8}" presName="circleB" presStyleLbl="node1" presStyleIdx="1" presStyleCnt="10"/>
      <dgm:spPr/>
    </dgm:pt>
    <dgm:pt modelId="{83F6BCD5-488E-46F0-A6A1-CDE61C252982}" type="pres">
      <dgm:prSet presAssocID="{169E5E5F-7393-4EA1-926A-F8963FFD83F8}" presName="spaceB" presStyleCnt="0"/>
      <dgm:spPr/>
    </dgm:pt>
    <dgm:pt modelId="{D4273F00-C147-4220-BE2D-94FE3705281E}" type="pres">
      <dgm:prSet presAssocID="{05CC79F5-00B4-4A3F-9345-5899E0A2B8D6}" presName="space" presStyleCnt="0"/>
      <dgm:spPr/>
    </dgm:pt>
    <dgm:pt modelId="{E6B83664-1E60-45F9-BAA7-5FE7023EC572}" type="pres">
      <dgm:prSet presAssocID="{BBD2485A-1237-4590-94C0-1E636A8B1C49}" presName="compositeA" presStyleCnt="0"/>
      <dgm:spPr/>
    </dgm:pt>
    <dgm:pt modelId="{8B7B53AB-B12D-496E-B5F8-2FE1FDA416B2}" type="pres">
      <dgm:prSet presAssocID="{BBD2485A-1237-4590-94C0-1E636A8B1C49}" presName="textA" presStyleLbl="revTx" presStyleIdx="2" presStyleCnt="10" custScaleX="13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3BCBC-3B36-4F4F-806D-120ED8EE3C3E}" type="pres">
      <dgm:prSet presAssocID="{BBD2485A-1237-4590-94C0-1E636A8B1C49}" presName="circleA" presStyleLbl="node1" presStyleIdx="2" presStyleCnt="10"/>
      <dgm:spPr/>
    </dgm:pt>
    <dgm:pt modelId="{14ABBDE4-D5E8-4218-A5C9-CED0CD57AD11}" type="pres">
      <dgm:prSet presAssocID="{BBD2485A-1237-4590-94C0-1E636A8B1C49}" presName="spaceA" presStyleCnt="0"/>
      <dgm:spPr/>
    </dgm:pt>
    <dgm:pt modelId="{3A1BCD01-EE71-45C6-969E-82772FAD2F07}" type="pres">
      <dgm:prSet presAssocID="{E6D65A6B-7469-4B67-897B-2DE5A68493FC}" presName="space" presStyleCnt="0"/>
      <dgm:spPr/>
    </dgm:pt>
    <dgm:pt modelId="{BC345A58-5D00-4FFA-998C-4AC3EEC7C815}" type="pres">
      <dgm:prSet presAssocID="{2A792702-7A09-4A68-B519-483F3139CE09}" presName="compositeB" presStyleCnt="0"/>
      <dgm:spPr/>
    </dgm:pt>
    <dgm:pt modelId="{26D74B04-00E7-450C-958E-8BB0E3CD54BD}" type="pres">
      <dgm:prSet presAssocID="{2A792702-7A09-4A68-B519-483F3139CE09}" presName="textB" presStyleLbl="revTx" presStyleIdx="3" presStyleCnt="10" custScaleX="179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8F20-66D9-44D5-88AA-DC53F2E48BF4}" type="pres">
      <dgm:prSet presAssocID="{2A792702-7A09-4A68-B519-483F3139CE09}" presName="circleB" presStyleLbl="node1" presStyleIdx="3" presStyleCnt="10"/>
      <dgm:spPr/>
    </dgm:pt>
    <dgm:pt modelId="{8062330B-3599-4F25-824E-4FE07F2B750B}" type="pres">
      <dgm:prSet presAssocID="{2A792702-7A09-4A68-B519-483F3139CE09}" presName="spaceB" presStyleCnt="0"/>
      <dgm:spPr/>
    </dgm:pt>
    <dgm:pt modelId="{3D723633-1F9F-4A78-8E4C-CAD11AE74B28}" type="pres">
      <dgm:prSet presAssocID="{A1022E27-55BE-4E4F-B43C-30359C37F0BF}" presName="space" presStyleCnt="0"/>
      <dgm:spPr/>
    </dgm:pt>
    <dgm:pt modelId="{FFFE4888-255D-48AE-8D18-19D53AD207AE}" type="pres">
      <dgm:prSet presAssocID="{899293CD-B809-4FF9-937B-78DC190380FB}" presName="compositeA" presStyleCnt="0"/>
      <dgm:spPr/>
    </dgm:pt>
    <dgm:pt modelId="{E1A3E022-236B-4C0F-82B5-41CDBA265BF4}" type="pres">
      <dgm:prSet presAssocID="{899293CD-B809-4FF9-937B-78DC190380FB}" presName="textA" presStyleLbl="revTx" presStyleIdx="4" presStyleCnt="10" custScaleX="147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65B3-35DD-4490-8325-ECB70D67ACA4}" type="pres">
      <dgm:prSet presAssocID="{899293CD-B809-4FF9-937B-78DC190380FB}" presName="circleA" presStyleLbl="node1" presStyleIdx="4" presStyleCnt="10"/>
      <dgm:spPr/>
    </dgm:pt>
    <dgm:pt modelId="{7EE1BEEE-CA0E-4CCB-95EB-E54F521616CC}" type="pres">
      <dgm:prSet presAssocID="{899293CD-B809-4FF9-937B-78DC190380FB}" presName="spaceA" presStyleCnt="0"/>
      <dgm:spPr/>
    </dgm:pt>
    <dgm:pt modelId="{766AA99F-BCF8-4E78-9790-8D103A819315}" type="pres">
      <dgm:prSet presAssocID="{C53BF09B-61F4-42F2-BCD5-9CFF52D81E8C}" presName="space" presStyleCnt="0"/>
      <dgm:spPr/>
    </dgm:pt>
    <dgm:pt modelId="{275BC0D5-620E-4778-ACF4-29DBED1AE933}" type="pres">
      <dgm:prSet presAssocID="{04C997BE-0951-4E60-975B-C08A0901B258}" presName="compositeB" presStyleCnt="0"/>
      <dgm:spPr/>
    </dgm:pt>
    <dgm:pt modelId="{1DB4679B-402B-4B27-8529-F7C9FD18520A}" type="pres">
      <dgm:prSet presAssocID="{04C997BE-0951-4E60-975B-C08A0901B258}" presName="textB" presStyleLbl="revTx" presStyleIdx="5" presStyleCnt="10" custScaleX="153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66B76-9862-4F2A-B920-24403A2AE3FB}" type="pres">
      <dgm:prSet presAssocID="{04C997BE-0951-4E60-975B-C08A0901B258}" presName="circleB" presStyleLbl="node1" presStyleIdx="5" presStyleCnt="10"/>
      <dgm:spPr/>
    </dgm:pt>
    <dgm:pt modelId="{8CD065C9-57E7-4F3B-B317-FBB5952D859F}" type="pres">
      <dgm:prSet presAssocID="{04C997BE-0951-4E60-975B-C08A0901B258}" presName="spaceB" presStyleCnt="0"/>
      <dgm:spPr/>
    </dgm:pt>
    <dgm:pt modelId="{459D3C8E-5DCD-41B9-977C-EC1AAA326391}" type="pres">
      <dgm:prSet presAssocID="{05EAEC2F-EB65-409C-B325-4A281273D5CF}" presName="space" presStyleCnt="0"/>
      <dgm:spPr/>
    </dgm:pt>
    <dgm:pt modelId="{19F131DD-9B22-48E6-90B7-028BB3702EC3}" type="pres">
      <dgm:prSet presAssocID="{E89237C1-7916-4CED-8CD9-3FCE71370F96}" presName="compositeA" presStyleCnt="0"/>
      <dgm:spPr/>
    </dgm:pt>
    <dgm:pt modelId="{2477CE58-8866-4F06-AFC2-C2A4935932DA}" type="pres">
      <dgm:prSet presAssocID="{E89237C1-7916-4CED-8CD9-3FCE71370F96}" presName="textA" presStyleLbl="revTx" presStyleIdx="6" presStyleCnt="10" custScaleX="177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49E9C-DDC9-4A33-867C-8B8CE5E4B3D5}" type="pres">
      <dgm:prSet presAssocID="{E89237C1-7916-4CED-8CD9-3FCE71370F96}" presName="circleA" presStyleLbl="node1" presStyleIdx="6" presStyleCnt="10"/>
      <dgm:spPr/>
    </dgm:pt>
    <dgm:pt modelId="{F039333F-B309-4946-B0F9-3BD0C9CFBC3D}" type="pres">
      <dgm:prSet presAssocID="{E89237C1-7916-4CED-8CD9-3FCE71370F96}" presName="spaceA" presStyleCnt="0"/>
      <dgm:spPr/>
    </dgm:pt>
    <dgm:pt modelId="{02898D66-08B1-4669-BB73-4E8F3E2802FA}" type="pres">
      <dgm:prSet presAssocID="{F2B95907-5AF4-4750-8A28-3526E8CEA4AC}" presName="space" presStyleCnt="0"/>
      <dgm:spPr/>
    </dgm:pt>
    <dgm:pt modelId="{A62201B6-9912-4F57-B9E3-433707A39561}" type="pres">
      <dgm:prSet presAssocID="{12E2D3B8-51C0-4E80-8E47-14C8426A77E3}" presName="compositeB" presStyleCnt="0"/>
      <dgm:spPr/>
    </dgm:pt>
    <dgm:pt modelId="{2C256AFF-1CB1-45B8-BEC4-FCD379FF5630}" type="pres">
      <dgm:prSet presAssocID="{12E2D3B8-51C0-4E80-8E47-14C8426A77E3}" presName="textB" presStyleLbl="revTx" presStyleIdx="7" presStyleCnt="10" custScaleX="167996" custScaleY="81759" custLinFactNeighborY="-1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5E506-8694-4775-96C2-0DD1E4336502}" type="pres">
      <dgm:prSet presAssocID="{12E2D3B8-51C0-4E80-8E47-14C8426A77E3}" presName="circleB" presStyleLbl="node1" presStyleIdx="7" presStyleCnt="10" custLinFactNeighborX="-3891" custLinFactNeighborY="-54478"/>
      <dgm:spPr/>
    </dgm:pt>
    <dgm:pt modelId="{6E653910-2B3C-468C-A519-79CA4E1D1D15}" type="pres">
      <dgm:prSet presAssocID="{12E2D3B8-51C0-4E80-8E47-14C8426A77E3}" presName="spaceB" presStyleCnt="0"/>
      <dgm:spPr/>
    </dgm:pt>
    <dgm:pt modelId="{4C328EBA-C1B9-4D4F-96F6-78F10071CE3F}" type="pres">
      <dgm:prSet presAssocID="{B6E4B89A-F018-4F98-9D35-CA418354DDD8}" presName="space" presStyleCnt="0"/>
      <dgm:spPr/>
    </dgm:pt>
    <dgm:pt modelId="{7DD24B30-F893-4802-8C77-30AD1F32CC16}" type="pres">
      <dgm:prSet presAssocID="{DA8468EF-9BDD-4D35-93E0-873C4B3C3621}" presName="compositeA" presStyleCnt="0"/>
      <dgm:spPr/>
    </dgm:pt>
    <dgm:pt modelId="{D149E767-456B-4BD1-9A93-8F8CF42A16E2}" type="pres">
      <dgm:prSet presAssocID="{DA8468EF-9BDD-4D35-93E0-873C4B3C3621}" presName="textA" presStyleLbl="revTx" presStyleIdx="8" presStyleCnt="10" custScaleX="202382" custScaleY="92596" custLinFactNeighborY="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4AD03-2C96-4D9C-AB59-58983A8E6B5A}" type="pres">
      <dgm:prSet presAssocID="{DA8468EF-9BDD-4D35-93E0-873C4B3C3621}" presName="circleA" presStyleLbl="node1" presStyleIdx="8" presStyleCnt="10" custLinFactNeighborX="-1946" custLinFactNeighborY="29185"/>
      <dgm:spPr/>
    </dgm:pt>
    <dgm:pt modelId="{F67D415C-4169-4309-9688-2E74E83C221E}" type="pres">
      <dgm:prSet presAssocID="{DA8468EF-9BDD-4D35-93E0-873C4B3C3621}" presName="spaceA" presStyleCnt="0"/>
      <dgm:spPr/>
    </dgm:pt>
    <dgm:pt modelId="{2C6E4E98-3927-4FBD-927B-17014A36F2CF}" type="pres">
      <dgm:prSet presAssocID="{5D81DCCD-6B02-46BB-A16C-F050F94DE53B}" presName="space" presStyleCnt="0"/>
      <dgm:spPr/>
    </dgm:pt>
    <dgm:pt modelId="{4261CA0F-58D3-4783-B019-943B314E3847}" type="pres">
      <dgm:prSet presAssocID="{17C60CCC-5CC4-433D-B492-135DC91424BD}" presName="compositeB" presStyleCnt="0"/>
      <dgm:spPr/>
    </dgm:pt>
    <dgm:pt modelId="{881BB639-F82D-4015-A609-A4358EB97FA0}" type="pres">
      <dgm:prSet presAssocID="{17C60CCC-5CC4-433D-B492-135DC91424BD}" presName="textB" presStyleLbl="revTx" presStyleIdx="9" presStyleCnt="10" custScaleX="17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03E64-DE8F-487F-9443-7F11C28EBFB5}" type="pres">
      <dgm:prSet presAssocID="{17C60CCC-5CC4-433D-B492-135DC91424BD}" presName="circleB" presStyleLbl="node1" presStyleIdx="9" presStyleCnt="10"/>
      <dgm:spPr/>
    </dgm:pt>
    <dgm:pt modelId="{D67B3580-09AA-46CE-BDAC-51218A38D717}" type="pres">
      <dgm:prSet presAssocID="{17C60CCC-5CC4-433D-B492-135DC91424BD}" presName="spaceB" presStyleCnt="0"/>
      <dgm:spPr/>
    </dgm:pt>
  </dgm:ptLst>
  <dgm:cxnLst>
    <dgm:cxn modelId="{0FD656DE-87BD-424C-B299-4F2CE3F5AB1B}" srcId="{6D23550B-45A8-482B-BC38-8E69B545DD00}" destId="{BBD2485A-1237-4590-94C0-1E636A8B1C49}" srcOrd="2" destOrd="0" parTransId="{70B7F55D-069A-488E-80E9-E21BDDF357BA}" sibTransId="{E6D65A6B-7469-4B67-897B-2DE5A68493FC}"/>
    <dgm:cxn modelId="{9752DCBE-6C39-4903-9CE0-A0B6FF9FED72}" srcId="{6D23550B-45A8-482B-BC38-8E69B545DD00}" destId="{169E5E5F-7393-4EA1-926A-F8963FFD83F8}" srcOrd="1" destOrd="0" parTransId="{FE9E8325-D2C8-4C25-B295-A1DE0B5FCDC3}" sibTransId="{05CC79F5-00B4-4A3F-9345-5899E0A2B8D6}"/>
    <dgm:cxn modelId="{8020F261-A7B9-4D6F-A34B-DC26ACBDAC69}" type="presOf" srcId="{0D08B34D-2A23-49ED-BD57-02147BF509F3}" destId="{5E0E44C1-914D-4752-8C84-BE32469FE544}" srcOrd="0" destOrd="0" presId="urn:microsoft.com/office/officeart/2005/8/layout/hProcess11"/>
    <dgm:cxn modelId="{9DAA38D0-49DF-43C0-B8C4-D9154AC87387}" type="presOf" srcId="{E89237C1-7916-4CED-8CD9-3FCE71370F96}" destId="{2477CE58-8866-4F06-AFC2-C2A4935932DA}" srcOrd="0" destOrd="0" presId="urn:microsoft.com/office/officeart/2005/8/layout/hProcess11"/>
    <dgm:cxn modelId="{FE7745BA-A02F-4BF1-A9A4-C99B8C15612C}" srcId="{6D23550B-45A8-482B-BC38-8E69B545DD00}" destId="{12E2D3B8-51C0-4E80-8E47-14C8426A77E3}" srcOrd="7" destOrd="0" parTransId="{DF1D82BC-21AD-4898-9678-A8D08FC3948F}" sibTransId="{B6E4B89A-F018-4F98-9D35-CA418354DDD8}"/>
    <dgm:cxn modelId="{5F97C952-1B46-40A2-B441-ADEC0D436149}" type="presOf" srcId="{DA8468EF-9BDD-4D35-93E0-873C4B3C3621}" destId="{D149E767-456B-4BD1-9A93-8F8CF42A16E2}" srcOrd="0" destOrd="0" presId="urn:microsoft.com/office/officeart/2005/8/layout/hProcess11"/>
    <dgm:cxn modelId="{D7E8EA7A-7507-4DFE-B0D1-82D12011EC00}" type="presOf" srcId="{12E2D3B8-51C0-4E80-8E47-14C8426A77E3}" destId="{2C256AFF-1CB1-45B8-BEC4-FCD379FF5630}" srcOrd="0" destOrd="0" presId="urn:microsoft.com/office/officeart/2005/8/layout/hProcess11"/>
    <dgm:cxn modelId="{988AED4A-97B7-4161-9AB8-A7C5CC6894BE}" type="presOf" srcId="{6D23550B-45A8-482B-BC38-8E69B545DD00}" destId="{7950F185-AAA6-416F-85CB-223BDCE6A6FC}" srcOrd="0" destOrd="0" presId="urn:microsoft.com/office/officeart/2005/8/layout/hProcess11"/>
    <dgm:cxn modelId="{8AA0D72C-DC75-465C-97EB-17811604F68D}" type="presOf" srcId="{04C997BE-0951-4E60-975B-C08A0901B258}" destId="{1DB4679B-402B-4B27-8529-F7C9FD18520A}" srcOrd="0" destOrd="0" presId="urn:microsoft.com/office/officeart/2005/8/layout/hProcess11"/>
    <dgm:cxn modelId="{28B0E7BF-DA63-468A-99F4-2E6E85FFFB51}" srcId="{6D23550B-45A8-482B-BC38-8E69B545DD00}" destId="{E89237C1-7916-4CED-8CD9-3FCE71370F96}" srcOrd="6" destOrd="0" parTransId="{E1CF1400-3C7B-4F3E-BD4A-9722D4052D8B}" sibTransId="{F2B95907-5AF4-4750-8A28-3526E8CEA4AC}"/>
    <dgm:cxn modelId="{E9B0EFF4-34D6-490A-B5CF-E5867AA6E141}" srcId="{6D23550B-45A8-482B-BC38-8E69B545DD00}" destId="{DA8468EF-9BDD-4D35-93E0-873C4B3C3621}" srcOrd="8" destOrd="0" parTransId="{39D2BA0B-D224-4B9C-B683-A078DFF79FA7}" sibTransId="{5D81DCCD-6B02-46BB-A16C-F050F94DE53B}"/>
    <dgm:cxn modelId="{F86CA806-914B-48D2-9913-ED11C5C8A09E}" srcId="{6D23550B-45A8-482B-BC38-8E69B545DD00}" destId="{17C60CCC-5CC4-433D-B492-135DC91424BD}" srcOrd="9" destOrd="0" parTransId="{27794722-DA08-40B9-AC8D-8EACB78C87CF}" sibTransId="{D3972FAB-2764-4C3E-B71B-62D4F1229294}"/>
    <dgm:cxn modelId="{63F4E7A6-DFDA-4F9D-ACBC-2BC18533622C}" srcId="{6D23550B-45A8-482B-BC38-8E69B545DD00}" destId="{0D08B34D-2A23-49ED-BD57-02147BF509F3}" srcOrd="0" destOrd="0" parTransId="{E50721F1-9722-4B95-9579-7C4A2D23DE1C}" sibTransId="{9AC51DEB-03F0-408F-9788-16128F5F9568}"/>
    <dgm:cxn modelId="{4D974DF4-CD00-4254-85CC-27BBD62F9BAE}" type="presOf" srcId="{2A792702-7A09-4A68-B519-483F3139CE09}" destId="{26D74B04-00E7-450C-958E-8BB0E3CD54BD}" srcOrd="0" destOrd="0" presId="urn:microsoft.com/office/officeart/2005/8/layout/hProcess11"/>
    <dgm:cxn modelId="{692D96BC-5801-4B6F-A37C-FF18754E0357}" type="presOf" srcId="{17C60CCC-5CC4-433D-B492-135DC91424BD}" destId="{881BB639-F82D-4015-A609-A4358EB97FA0}" srcOrd="0" destOrd="0" presId="urn:microsoft.com/office/officeart/2005/8/layout/hProcess11"/>
    <dgm:cxn modelId="{BC963044-4360-48FE-ACFE-EE055E71087B}" srcId="{6D23550B-45A8-482B-BC38-8E69B545DD00}" destId="{899293CD-B809-4FF9-937B-78DC190380FB}" srcOrd="4" destOrd="0" parTransId="{EFC817E4-2F6F-44DF-986A-224046023916}" sibTransId="{C53BF09B-61F4-42F2-BCD5-9CFF52D81E8C}"/>
    <dgm:cxn modelId="{676D0887-618B-419F-B9FD-1B2D9E58FD29}" srcId="{6D23550B-45A8-482B-BC38-8E69B545DD00}" destId="{04C997BE-0951-4E60-975B-C08A0901B258}" srcOrd="5" destOrd="0" parTransId="{8EB16921-4F34-4E83-A7B2-362309F7AABE}" sibTransId="{05EAEC2F-EB65-409C-B325-4A281273D5CF}"/>
    <dgm:cxn modelId="{73318531-F9DD-45D1-97CD-F2B1A66FDFEF}" type="presOf" srcId="{BBD2485A-1237-4590-94C0-1E636A8B1C49}" destId="{8B7B53AB-B12D-496E-B5F8-2FE1FDA416B2}" srcOrd="0" destOrd="0" presId="urn:microsoft.com/office/officeart/2005/8/layout/hProcess11"/>
    <dgm:cxn modelId="{98C615CB-3C9E-42AE-9301-10593D2DB281}" type="presOf" srcId="{169E5E5F-7393-4EA1-926A-F8963FFD83F8}" destId="{919C82B4-E4A4-42D0-9DAA-48520B92F2DA}" srcOrd="0" destOrd="0" presId="urn:microsoft.com/office/officeart/2005/8/layout/hProcess11"/>
    <dgm:cxn modelId="{8E1F62D9-1330-4482-A109-40BFE2D69A80}" type="presOf" srcId="{899293CD-B809-4FF9-937B-78DC190380FB}" destId="{E1A3E022-236B-4C0F-82B5-41CDBA265BF4}" srcOrd="0" destOrd="0" presId="urn:microsoft.com/office/officeart/2005/8/layout/hProcess11"/>
    <dgm:cxn modelId="{1700641D-BC35-433F-B9CD-A23B505FE59C}" srcId="{6D23550B-45A8-482B-BC38-8E69B545DD00}" destId="{2A792702-7A09-4A68-B519-483F3139CE09}" srcOrd="3" destOrd="0" parTransId="{C0F9FF14-8A92-4A3D-8898-01484634202F}" sibTransId="{A1022E27-55BE-4E4F-B43C-30359C37F0BF}"/>
    <dgm:cxn modelId="{71AD1039-A296-45B5-BDA0-BDE9DA2B5703}" type="presParOf" srcId="{7950F185-AAA6-416F-85CB-223BDCE6A6FC}" destId="{1193C50A-8308-4E76-9140-82B0F1B83E0D}" srcOrd="0" destOrd="0" presId="urn:microsoft.com/office/officeart/2005/8/layout/hProcess11"/>
    <dgm:cxn modelId="{1508104D-F8E1-4261-9993-7D859809CA80}" type="presParOf" srcId="{7950F185-AAA6-416F-85CB-223BDCE6A6FC}" destId="{034FA486-1FB1-40E8-9D7A-08C1E6B7ADA9}" srcOrd="1" destOrd="0" presId="urn:microsoft.com/office/officeart/2005/8/layout/hProcess11"/>
    <dgm:cxn modelId="{A890576D-9494-458E-B4C2-80E9B5977111}" type="presParOf" srcId="{034FA486-1FB1-40E8-9D7A-08C1E6B7ADA9}" destId="{2C19E121-7F5E-4432-982A-B5F39D80FDFA}" srcOrd="0" destOrd="0" presId="urn:microsoft.com/office/officeart/2005/8/layout/hProcess11"/>
    <dgm:cxn modelId="{55C9FA62-278E-455A-A94E-F9AEA7C8CA49}" type="presParOf" srcId="{2C19E121-7F5E-4432-982A-B5F39D80FDFA}" destId="{5E0E44C1-914D-4752-8C84-BE32469FE544}" srcOrd="0" destOrd="0" presId="urn:microsoft.com/office/officeart/2005/8/layout/hProcess11"/>
    <dgm:cxn modelId="{12A70635-0371-47BB-BF6D-E1DCE73A3566}" type="presParOf" srcId="{2C19E121-7F5E-4432-982A-B5F39D80FDFA}" destId="{5F4C52F3-366E-4987-BAA8-1C08E9C96DF3}" srcOrd="1" destOrd="0" presId="urn:microsoft.com/office/officeart/2005/8/layout/hProcess11"/>
    <dgm:cxn modelId="{CC5A424F-C0D9-4416-BD48-40A7F1DEF7C6}" type="presParOf" srcId="{2C19E121-7F5E-4432-982A-B5F39D80FDFA}" destId="{A10161E7-D008-49BD-9FF5-1D9ABEA91FDB}" srcOrd="2" destOrd="0" presId="urn:microsoft.com/office/officeart/2005/8/layout/hProcess11"/>
    <dgm:cxn modelId="{88545C6D-9878-44B4-851B-D8240AD2E514}" type="presParOf" srcId="{034FA486-1FB1-40E8-9D7A-08C1E6B7ADA9}" destId="{6EAC66AD-D067-4D42-8BA4-FEB7AA54C386}" srcOrd="1" destOrd="0" presId="urn:microsoft.com/office/officeart/2005/8/layout/hProcess11"/>
    <dgm:cxn modelId="{F7220DE6-9DF3-4A09-8D55-1C9FD681E48C}" type="presParOf" srcId="{034FA486-1FB1-40E8-9D7A-08C1E6B7ADA9}" destId="{51607CEF-4C5A-46B4-B10E-6547BAF28681}" srcOrd="2" destOrd="0" presId="urn:microsoft.com/office/officeart/2005/8/layout/hProcess11"/>
    <dgm:cxn modelId="{BC4F7AE5-E5CF-4699-828B-0545EEC311B0}" type="presParOf" srcId="{51607CEF-4C5A-46B4-B10E-6547BAF28681}" destId="{919C82B4-E4A4-42D0-9DAA-48520B92F2DA}" srcOrd="0" destOrd="0" presId="urn:microsoft.com/office/officeart/2005/8/layout/hProcess11"/>
    <dgm:cxn modelId="{89DF6D5E-7F9E-4F4E-8C6E-9CC7552256F5}" type="presParOf" srcId="{51607CEF-4C5A-46B4-B10E-6547BAF28681}" destId="{DFF8A209-D33A-43F2-8EC3-D3058357568D}" srcOrd="1" destOrd="0" presId="urn:microsoft.com/office/officeart/2005/8/layout/hProcess11"/>
    <dgm:cxn modelId="{AA643528-5E13-4C21-972C-925F3E49A410}" type="presParOf" srcId="{51607CEF-4C5A-46B4-B10E-6547BAF28681}" destId="{83F6BCD5-488E-46F0-A6A1-CDE61C252982}" srcOrd="2" destOrd="0" presId="urn:microsoft.com/office/officeart/2005/8/layout/hProcess11"/>
    <dgm:cxn modelId="{C3CAD8BC-F81C-4441-9230-E4B1D7956D6E}" type="presParOf" srcId="{034FA486-1FB1-40E8-9D7A-08C1E6B7ADA9}" destId="{D4273F00-C147-4220-BE2D-94FE3705281E}" srcOrd="3" destOrd="0" presId="urn:microsoft.com/office/officeart/2005/8/layout/hProcess11"/>
    <dgm:cxn modelId="{E3FAA07F-556C-480F-BEA4-6156256C9096}" type="presParOf" srcId="{034FA486-1FB1-40E8-9D7A-08C1E6B7ADA9}" destId="{E6B83664-1E60-45F9-BAA7-5FE7023EC572}" srcOrd="4" destOrd="0" presId="urn:microsoft.com/office/officeart/2005/8/layout/hProcess11"/>
    <dgm:cxn modelId="{7452DDEF-19DD-4E18-A67C-2003A4CECDAE}" type="presParOf" srcId="{E6B83664-1E60-45F9-BAA7-5FE7023EC572}" destId="{8B7B53AB-B12D-496E-B5F8-2FE1FDA416B2}" srcOrd="0" destOrd="0" presId="urn:microsoft.com/office/officeart/2005/8/layout/hProcess11"/>
    <dgm:cxn modelId="{A0EEEFA9-C672-4F67-A5B5-CE74AB05916D}" type="presParOf" srcId="{E6B83664-1E60-45F9-BAA7-5FE7023EC572}" destId="{DC63BCBC-3B36-4F4F-806D-120ED8EE3C3E}" srcOrd="1" destOrd="0" presId="urn:microsoft.com/office/officeart/2005/8/layout/hProcess11"/>
    <dgm:cxn modelId="{BBA979BB-AA29-411B-ABA1-FE7DEFCAA28F}" type="presParOf" srcId="{E6B83664-1E60-45F9-BAA7-5FE7023EC572}" destId="{14ABBDE4-D5E8-4218-A5C9-CED0CD57AD11}" srcOrd="2" destOrd="0" presId="urn:microsoft.com/office/officeart/2005/8/layout/hProcess11"/>
    <dgm:cxn modelId="{BDB7A4A9-31C6-4589-9C9F-F52010CEE7EF}" type="presParOf" srcId="{034FA486-1FB1-40E8-9D7A-08C1E6B7ADA9}" destId="{3A1BCD01-EE71-45C6-969E-82772FAD2F07}" srcOrd="5" destOrd="0" presId="urn:microsoft.com/office/officeart/2005/8/layout/hProcess11"/>
    <dgm:cxn modelId="{B28DC045-5052-462D-B402-C9355B347210}" type="presParOf" srcId="{034FA486-1FB1-40E8-9D7A-08C1E6B7ADA9}" destId="{BC345A58-5D00-4FFA-998C-4AC3EEC7C815}" srcOrd="6" destOrd="0" presId="urn:microsoft.com/office/officeart/2005/8/layout/hProcess11"/>
    <dgm:cxn modelId="{25F5B10D-6B94-4637-8DA5-7C4A7274C11D}" type="presParOf" srcId="{BC345A58-5D00-4FFA-998C-4AC3EEC7C815}" destId="{26D74B04-00E7-450C-958E-8BB0E3CD54BD}" srcOrd="0" destOrd="0" presId="urn:microsoft.com/office/officeart/2005/8/layout/hProcess11"/>
    <dgm:cxn modelId="{1095E535-3C91-4583-A6E3-51B18CB355B5}" type="presParOf" srcId="{BC345A58-5D00-4FFA-998C-4AC3EEC7C815}" destId="{4F0F8F20-66D9-44D5-88AA-DC53F2E48BF4}" srcOrd="1" destOrd="0" presId="urn:microsoft.com/office/officeart/2005/8/layout/hProcess11"/>
    <dgm:cxn modelId="{3BAEDA53-A3E6-4524-BBFD-F16C47EDFA8E}" type="presParOf" srcId="{BC345A58-5D00-4FFA-998C-4AC3EEC7C815}" destId="{8062330B-3599-4F25-824E-4FE07F2B750B}" srcOrd="2" destOrd="0" presId="urn:microsoft.com/office/officeart/2005/8/layout/hProcess11"/>
    <dgm:cxn modelId="{E0FF1F73-F0A4-414D-8AD5-992DDEF5BD6C}" type="presParOf" srcId="{034FA486-1FB1-40E8-9D7A-08C1E6B7ADA9}" destId="{3D723633-1F9F-4A78-8E4C-CAD11AE74B28}" srcOrd="7" destOrd="0" presId="urn:microsoft.com/office/officeart/2005/8/layout/hProcess11"/>
    <dgm:cxn modelId="{23F41EC7-7F96-4D47-8141-1A498FD94DBC}" type="presParOf" srcId="{034FA486-1FB1-40E8-9D7A-08C1E6B7ADA9}" destId="{FFFE4888-255D-48AE-8D18-19D53AD207AE}" srcOrd="8" destOrd="0" presId="urn:microsoft.com/office/officeart/2005/8/layout/hProcess11"/>
    <dgm:cxn modelId="{BB308383-EE14-401E-9E70-11E6513868A2}" type="presParOf" srcId="{FFFE4888-255D-48AE-8D18-19D53AD207AE}" destId="{E1A3E022-236B-4C0F-82B5-41CDBA265BF4}" srcOrd="0" destOrd="0" presId="urn:microsoft.com/office/officeart/2005/8/layout/hProcess11"/>
    <dgm:cxn modelId="{593A5ACB-6834-4C9D-9E5E-D09CBF597C08}" type="presParOf" srcId="{FFFE4888-255D-48AE-8D18-19D53AD207AE}" destId="{461165B3-35DD-4490-8325-ECB70D67ACA4}" srcOrd="1" destOrd="0" presId="urn:microsoft.com/office/officeart/2005/8/layout/hProcess11"/>
    <dgm:cxn modelId="{D19EDB8A-7689-45F8-80C0-39B8527B4E82}" type="presParOf" srcId="{FFFE4888-255D-48AE-8D18-19D53AD207AE}" destId="{7EE1BEEE-CA0E-4CCB-95EB-E54F521616CC}" srcOrd="2" destOrd="0" presId="urn:microsoft.com/office/officeart/2005/8/layout/hProcess11"/>
    <dgm:cxn modelId="{6F8243CF-A6F9-4FF9-80AB-653B7254C910}" type="presParOf" srcId="{034FA486-1FB1-40E8-9D7A-08C1E6B7ADA9}" destId="{766AA99F-BCF8-4E78-9790-8D103A819315}" srcOrd="9" destOrd="0" presId="urn:microsoft.com/office/officeart/2005/8/layout/hProcess11"/>
    <dgm:cxn modelId="{DC538E0C-304A-4273-9357-695335F94664}" type="presParOf" srcId="{034FA486-1FB1-40E8-9D7A-08C1E6B7ADA9}" destId="{275BC0D5-620E-4778-ACF4-29DBED1AE933}" srcOrd="10" destOrd="0" presId="urn:microsoft.com/office/officeart/2005/8/layout/hProcess11"/>
    <dgm:cxn modelId="{302F0B89-E641-41D8-BC46-350650988883}" type="presParOf" srcId="{275BC0D5-620E-4778-ACF4-29DBED1AE933}" destId="{1DB4679B-402B-4B27-8529-F7C9FD18520A}" srcOrd="0" destOrd="0" presId="urn:microsoft.com/office/officeart/2005/8/layout/hProcess11"/>
    <dgm:cxn modelId="{D074B81F-9244-4E80-928B-2E2DFD20AC23}" type="presParOf" srcId="{275BC0D5-620E-4778-ACF4-29DBED1AE933}" destId="{97D66B76-9862-4F2A-B920-24403A2AE3FB}" srcOrd="1" destOrd="0" presId="urn:microsoft.com/office/officeart/2005/8/layout/hProcess11"/>
    <dgm:cxn modelId="{BD9B04BE-B8BA-4F3F-93E0-8309530EF65C}" type="presParOf" srcId="{275BC0D5-620E-4778-ACF4-29DBED1AE933}" destId="{8CD065C9-57E7-4F3B-B317-FBB5952D859F}" srcOrd="2" destOrd="0" presId="urn:microsoft.com/office/officeart/2005/8/layout/hProcess11"/>
    <dgm:cxn modelId="{0E4512A1-9485-4229-8048-8915E4F88F04}" type="presParOf" srcId="{034FA486-1FB1-40E8-9D7A-08C1E6B7ADA9}" destId="{459D3C8E-5DCD-41B9-977C-EC1AAA326391}" srcOrd="11" destOrd="0" presId="urn:microsoft.com/office/officeart/2005/8/layout/hProcess11"/>
    <dgm:cxn modelId="{9C382395-1A51-442C-80E0-931286F3FE95}" type="presParOf" srcId="{034FA486-1FB1-40E8-9D7A-08C1E6B7ADA9}" destId="{19F131DD-9B22-48E6-90B7-028BB3702EC3}" srcOrd="12" destOrd="0" presId="urn:microsoft.com/office/officeart/2005/8/layout/hProcess11"/>
    <dgm:cxn modelId="{2D991600-757A-4633-B788-07422EB67DD2}" type="presParOf" srcId="{19F131DD-9B22-48E6-90B7-028BB3702EC3}" destId="{2477CE58-8866-4F06-AFC2-C2A4935932DA}" srcOrd="0" destOrd="0" presId="urn:microsoft.com/office/officeart/2005/8/layout/hProcess11"/>
    <dgm:cxn modelId="{839122F7-3EBF-416D-967B-28D3A156B2B5}" type="presParOf" srcId="{19F131DD-9B22-48E6-90B7-028BB3702EC3}" destId="{EAA49E9C-DDC9-4A33-867C-8B8CE5E4B3D5}" srcOrd="1" destOrd="0" presId="urn:microsoft.com/office/officeart/2005/8/layout/hProcess11"/>
    <dgm:cxn modelId="{9BA73C10-EB22-41C4-B94D-E4EA848B7371}" type="presParOf" srcId="{19F131DD-9B22-48E6-90B7-028BB3702EC3}" destId="{F039333F-B309-4946-B0F9-3BD0C9CFBC3D}" srcOrd="2" destOrd="0" presId="urn:microsoft.com/office/officeart/2005/8/layout/hProcess11"/>
    <dgm:cxn modelId="{D2F92EF1-E037-443B-8A99-D3D9ACE2CADF}" type="presParOf" srcId="{034FA486-1FB1-40E8-9D7A-08C1E6B7ADA9}" destId="{02898D66-08B1-4669-BB73-4E8F3E2802FA}" srcOrd="13" destOrd="0" presId="urn:microsoft.com/office/officeart/2005/8/layout/hProcess11"/>
    <dgm:cxn modelId="{EF1B8F65-7169-4B0B-8ED3-CB8E07859402}" type="presParOf" srcId="{034FA486-1FB1-40E8-9D7A-08C1E6B7ADA9}" destId="{A62201B6-9912-4F57-B9E3-433707A39561}" srcOrd="14" destOrd="0" presId="urn:microsoft.com/office/officeart/2005/8/layout/hProcess11"/>
    <dgm:cxn modelId="{53803DCD-7ABD-4577-A2B4-BD254DED4273}" type="presParOf" srcId="{A62201B6-9912-4F57-B9E3-433707A39561}" destId="{2C256AFF-1CB1-45B8-BEC4-FCD379FF5630}" srcOrd="0" destOrd="0" presId="urn:microsoft.com/office/officeart/2005/8/layout/hProcess11"/>
    <dgm:cxn modelId="{94B56866-4202-45C1-8BAF-8DF8C3CBC4C8}" type="presParOf" srcId="{A62201B6-9912-4F57-B9E3-433707A39561}" destId="{0725E506-8694-4775-96C2-0DD1E4336502}" srcOrd="1" destOrd="0" presId="urn:microsoft.com/office/officeart/2005/8/layout/hProcess11"/>
    <dgm:cxn modelId="{9B96F850-4E43-47D1-93DF-C0B01BA5C8B6}" type="presParOf" srcId="{A62201B6-9912-4F57-B9E3-433707A39561}" destId="{6E653910-2B3C-468C-A519-79CA4E1D1D15}" srcOrd="2" destOrd="0" presId="urn:microsoft.com/office/officeart/2005/8/layout/hProcess11"/>
    <dgm:cxn modelId="{73172BAA-4DE9-4D31-ABC6-BDBD583B1723}" type="presParOf" srcId="{034FA486-1FB1-40E8-9D7A-08C1E6B7ADA9}" destId="{4C328EBA-C1B9-4D4F-96F6-78F10071CE3F}" srcOrd="15" destOrd="0" presId="urn:microsoft.com/office/officeart/2005/8/layout/hProcess11"/>
    <dgm:cxn modelId="{A4DAD59D-20C9-4B15-BD3D-C93BCEE7AA65}" type="presParOf" srcId="{034FA486-1FB1-40E8-9D7A-08C1E6B7ADA9}" destId="{7DD24B30-F893-4802-8C77-30AD1F32CC16}" srcOrd="16" destOrd="0" presId="urn:microsoft.com/office/officeart/2005/8/layout/hProcess11"/>
    <dgm:cxn modelId="{FAE708EC-140A-479E-BD83-A1AFB43C01FD}" type="presParOf" srcId="{7DD24B30-F893-4802-8C77-30AD1F32CC16}" destId="{D149E767-456B-4BD1-9A93-8F8CF42A16E2}" srcOrd="0" destOrd="0" presId="urn:microsoft.com/office/officeart/2005/8/layout/hProcess11"/>
    <dgm:cxn modelId="{BF267917-E393-49A3-8F14-6027572E0635}" type="presParOf" srcId="{7DD24B30-F893-4802-8C77-30AD1F32CC16}" destId="{15D4AD03-2C96-4D9C-AB59-58983A8E6B5A}" srcOrd="1" destOrd="0" presId="urn:microsoft.com/office/officeart/2005/8/layout/hProcess11"/>
    <dgm:cxn modelId="{E79C5757-77B8-4CF8-9897-28BEC80924E7}" type="presParOf" srcId="{7DD24B30-F893-4802-8C77-30AD1F32CC16}" destId="{F67D415C-4169-4309-9688-2E74E83C221E}" srcOrd="2" destOrd="0" presId="urn:microsoft.com/office/officeart/2005/8/layout/hProcess11"/>
    <dgm:cxn modelId="{7945FA08-458C-480F-B690-1A0FCD0EC154}" type="presParOf" srcId="{034FA486-1FB1-40E8-9D7A-08C1E6B7ADA9}" destId="{2C6E4E98-3927-4FBD-927B-17014A36F2CF}" srcOrd="17" destOrd="0" presId="urn:microsoft.com/office/officeart/2005/8/layout/hProcess11"/>
    <dgm:cxn modelId="{2BCB11B2-9B7C-4102-A0A8-685A779B169C}" type="presParOf" srcId="{034FA486-1FB1-40E8-9D7A-08C1E6B7ADA9}" destId="{4261CA0F-58D3-4783-B019-943B314E3847}" srcOrd="18" destOrd="0" presId="urn:microsoft.com/office/officeart/2005/8/layout/hProcess11"/>
    <dgm:cxn modelId="{AC7FE7D8-DD76-41D3-B497-2E090A87F828}" type="presParOf" srcId="{4261CA0F-58D3-4783-B019-943B314E3847}" destId="{881BB639-F82D-4015-A609-A4358EB97FA0}" srcOrd="0" destOrd="0" presId="urn:microsoft.com/office/officeart/2005/8/layout/hProcess11"/>
    <dgm:cxn modelId="{07BEA144-7C0E-42D4-B29A-B605B32A1CF8}" type="presParOf" srcId="{4261CA0F-58D3-4783-B019-943B314E3847}" destId="{43603E64-DE8F-487F-9443-7F11C28EBFB5}" srcOrd="1" destOrd="0" presId="urn:microsoft.com/office/officeart/2005/8/layout/hProcess11"/>
    <dgm:cxn modelId="{2D4912F7-773A-46A0-995F-24080DFC8BF4}" type="presParOf" srcId="{4261CA0F-58D3-4783-B019-943B314E3847}" destId="{D67B3580-09AA-46CE-BDAC-51218A38D7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195BBD-03B0-4D10-B5E4-810FC82D7F7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4BA7B4-0DD4-41A9-9A34-D696ADE91834}">
      <dgm:prSet custT="1"/>
      <dgm:spPr/>
      <dgm:t>
        <a:bodyPr/>
        <a:lstStyle/>
        <a:p>
          <a:pPr rtl="0"/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Creation and development of comprehensive monitoring and forecasting system for emergencies </a:t>
          </a:r>
          <a:endParaRPr lang="en-US" sz="1600" b="1" dirty="0"/>
        </a:p>
      </dgm:t>
    </dgm:pt>
    <dgm:pt modelId="{4D5B5A73-4A94-481D-A2FB-C487E04C25A1}" type="parTrans" cxnId="{D0649614-F8FE-4CDA-952E-198215C3404F}">
      <dgm:prSet/>
      <dgm:spPr/>
      <dgm:t>
        <a:bodyPr/>
        <a:lstStyle/>
        <a:p>
          <a:endParaRPr lang="ru-RU" sz="1400"/>
        </a:p>
      </dgm:t>
    </dgm:pt>
    <dgm:pt modelId="{2ADAB0AC-247B-4EC9-8B99-6596AA6004C4}" type="sibTrans" cxnId="{D0649614-F8FE-4CDA-952E-198215C3404F}">
      <dgm:prSet/>
      <dgm:spPr/>
      <dgm:t>
        <a:bodyPr/>
        <a:lstStyle/>
        <a:p>
          <a:endParaRPr lang="ru-RU" sz="1400"/>
        </a:p>
      </dgm:t>
    </dgm:pt>
    <dgm:pt modelId="{7F35E180-1965-4A2E-B5CD-B0AA5469EB1A}">
      <dgm:prSet custT="1"/>
      <dgm:spPr/>
      <dgm:t>
        <a:bodyPr/>
        <a:lstStyle/>
        <a:p>
          <a:pPr rtl="0"/>
          <a:r>
            <a:rPr lang="en-US" sz="1600" b="1" dirty="0"/>
            <a:t>Institutional strengthening and capacity building of the </a:t>
          </a:r>
          <a:r>
            <a:rPr lang="en-US" sz="1600" b="1" dirty="0" err="1"/>
            <a:t>KyrgyzHydromet</a:t>
          </a:r>
          <a:r>
            <a:rPr lang="en-US" sz="1600" b="1" dirty="0"/>
            <a:t> </a:t>
          </a:r>
          <a:endParaRPr lang="ru-RU" sz="1600" b="1" dirty="0"/>
        </a:p>
      </dgm:t>
    </dgm:pt>
    <dgm:pt modelId="{98ADA64E-3E5D-47D0-B281-5C3507BED867}" type="parTrans" cxnId="{1917888B-F6C7-45B5-9D2E-6FECBFEAAA38}">
      <dgm:prSet/>
      <dgm:spPr/>
      <dgm:t>
        <a:bodyPr/>
        <a:lstStyle/>
        <a:p>
          <a:endParaRPr lang="ru-RU" sz="1400"/>
        </a:p>
      </dgm:t>
    </dgm:pt>
    <dgm:pt modelId="{94CCDC6F-6311-4069-90CF-DDC9275FD4F9}" type="sibTrans" cxnId="{1917888B-F6C7-45B5-9D2E-6FECBFEAAA38}">
      <dgm:prSet/>
      <dgm:spPr/>
      <dgm:t>
        <a:bodyPr/>
        <a:lstStyle/>
        <a:p>
          <a:endParaRPr lang="ru-RU" sz="1400"/>
        </a:p>
      </dgm:t>
    </dgm:pt>
    <dgm:pt modelId="{0347D065-695A-4D84-8D55-81A71F0033A4}">
      <dgm:prSet custT="1"/>
      <dgm:spPr/>
      <dgm:t>
        <a:bodyPr/>
        <a:lstStyle/>
        <a:p>
          <a:pPr rtl="0"/>
          <a:r>
            <a:rPr lang="en-US" sz="1600" b="1" dirty="0"/>
            <a:t>Weather Station Automation</a:t>
          </a:r>
        </a:p>
      </dgm:t>
    </dgm:pt>
    <dgm:pt modelId="{6BF65E98-AF9F-4623-A51A-6C37881C9FC8}" type="parTrans" cxnId="{45F129D4-F097-4D2B-9645-53DBC424FA30}">
      <dgm:prSet/>
      <dgm:spPr/>
      <dgm:t>
        <a:bodyPr/>
        <a:lstStyle/>
        <a:p>
          <a:endParaRPr lang="ru-RU" sz="1400"/>
        </a:p>
      </dgm:t>
    </dgm:pt>
    <dgm:pt modelId="{250F9DCC-8B98-4727-8FCB-14CB55403554}" type="sibTrans" cxnId="{45F129D4-F097-4D2B-9645-53DBC424FA30}">
      <dgm:prSet/>
      <dgm:spPr/>
      <dgm:t>
        <a:bodyPr/>
        <a:lstStyle/>
        <a:p>
          <a:endParaRPr lang="ru-RU" sz="1400"/>
        </a:p>
      </dgm:t>
    </dgm:pt>
    <dgm:pt modelId="{31291E88-D0A5-4E95-988A-A8CDBFFC2F45}">
      <dgm:prSet custT="1"/>
      <dgm:spPr/>
      <dgm:t>
        <a:bodyPr/>
        <a:lstStyle/>
        <a:p>
          <a:pPr rtl="0"/>
          <a:r>
            <a:rPr lang="en-US" sz="1600" b="1" dirty="0"/>
            <a:t>Unified information and management system of the Kyrgyz Republic in emergency and crisis situations </a:t>
          </a:r>
          <a:r>
            <a:rPr lang="ru-RU" sz="1600" b="1" dirty="0">
              <a:solidFill>
                <a:schemeClr val="tx1"/>
              </a:solidFill>
            </a:rPr>
            <a:t>(</a:t>
          </a:r>
          <a:r>
            <a:rPr lang="en-US" sz="1600" b="1" dirty="0">
              <a:solidFill>
                <a:schemeClr val="tx1"/>
              </a:solidFill>
            </a:rPr>
            <a:t>EIUS</a:t>
          </a:r>
          <a:r>
            <a:rPr lang="ru-RU" sz="1600" b="1" dirty="0">
              <a:solidFill>
                <a:schemeClr val="tx1"/>
              </a:solidFill>
            </a:rPr>
            <a:t>) </a:t>
          </a:r>
          <a:endParaRPr lang="en-US" sz="1600" b="1" dirty="0">
            <a:solidFill>
              <a:schemeClr val="tx1"/>
            </a:solidFill>
          </a:endParaRPr>
        </a:p>
      </dgm:t>
    </dgm:pt>
    <dgm:pt modelId="{98132636-D31C-4AC2-B5B2-C046C9F22078}" type="parTrans" cxnId="{E39F137E-326D-41D3-80CF-27ABC159EA95}">
      <dgm:prSet/>
      <dgm:spPr/>
      <dgm:t>
        <a:bodyPr/>
        <a:lstStyle/>
        <a:p>
          <a:endParaRPr lang="ru-RU" sz="1400"/>
        </a:p>
      </dgm:t>
    </dgm:pt>
    <dgm:pt modelId="{3F4389D4-262A-4D21-AC21-9008CD7027A1}" type="sibTrans" cxnId="{E39F137E-326D-41D3-80CF-27ABC159EA95}">
      <dgm:prSet/>
      <dgm:spPr/>
      <dgm:t>
        <a:bodyPr/>
        <a:lstStyle/>
        <a:p>
          <a:endParaRPr lang="ru-RU" sz="1400"/>
        </a:p>
      </dgm:t>
    </dgm:pt>
    <dgm:pt modelId="{E5544C20-7F62-4A02-99AD-964AB6D7EACE}">
      <dgm:prSet custT="1"/>
      <dgm:spPr/>
      <dgm:t>
        <a:bodyPr/>
        <a:lstStyle/>
        <a:p>
          <a:pPr rtl="0"/>
          <a:r>
            <a:rPr lang="en-US" sz="1600" b="1" dirty="0"/>
            <a:t>The Crisis Management Center</a:t>
          </a:r>
        </a:p>
      </dgm:t>
    </dgm:pt>
    <dgm:pt modelId="{312AA7B3-8254-4E9F-B48B-15D81913BA67}" type="parTrans" cxnId="{A8F05ECB-72D4-45B2-BC91-B75240018DC9}">
      <dgm:prSet/>
      <dgm:spPr/>
      <dgm:t>
        <a:bodyPr/>
        <a:lstStyle/>
        <a:p>
          <a:endParaRPr lang="ru-RU" sz="1400"/>
        </a:p>
      </dgm:t>
    </dgm:pt>
    <dgm:pt modelId="{71C8309B-12DB-4672-9497-6B872650E99F}" type="sibTrans" cxnId="{A8F05ECB-72D4-45B2-BC91-B75240018DC9}">
      <dgm:prSet/>
      <dgm:spPr/>
      <dgm:t>
        <a:bodyPr/>
        <a:lstStyle/>
        <a:p>
          <a:endParaRPr lang="ru-RU" sz="1400"/>
        </a:p>
      </dgm:t>
    </dgm:pt>
    <dgm:pt modelId="{08C2F1B2-49E9-4F00-B2A7-B568C48293BE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tx1"/>
              </a:solidFill>
            </a:rPr>
            <a:t>National Integrated Public Information and Warning System (OKSION)</a:t>
          </a:r>
          <a:r>
            <a:rPr lang="ru-RU" sz="1600" b="1" dirty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61E32B21-CF57-4B5A-A8E3-99FF1D8DE4C2}" type="parTrans" cxnId="{82570E8A-9146-4E06-9FA6-16286F5B0299}">
      <dgm:prSet/>
      <dgm:spPr/>
      <dgm:t>
        <a:bodyPr/>
        <a:lstStyle/>
        <a:p>
          <a:endParaRPr lang="ru-RU" sz="1400"/>
        </a:p>
      </dgm:t>
    </dgm:pt>
    <dgm:pt modelId="{57B15141-BFF3-4BA1-B251-E0D1E9FB9D6A}" type="sibTrans" cxnId="{82570E8A-9146-4E06-9FA6-16286F5B0299}">
      <dgm:prSet/>
      <dgm:spPr/>
      <dgm:t>
        <a:bodyPr/>
        <a:lstStyle/>
        <a:p>
          <a:endParaRPr lang="ru-RU" sz="1400"/>
        </a:p>
      </dgm:t>
    </dgm:pt>
    <dgm:pt modelId="{0510E4FF-277C-4A3C-B23A-16954D1FFF94}">
      <dgm:prSet custT="1"/>
      <dgm:spPr/>
      <dgm:t>
        <a:bodyPr/>
        <a:lstStyle/>
        <a:p>
          <a:pPr rtl="0"/>
          <a:r>
            <a:rPr lang="en-US" sz="1600" b="1" dirty="0"/>
            <a:t>Unified State duty dispatch Service 112</a:t>
          </a:r>
          <a:endParaRPr lang="ru-RU" sz="1600" b="1" dirty="0"/>
        </a:p>
      </dgm:t>
    </dgm:pt>
    <dgm:pt modelId="{0655BB4D-4642-4639-9AA7-6BBFF47B6718}" type="parTrans" cxnId="{D9E8AEEA-FC83-4197-BBB4-F0D1A89D6909}">
      <dgm:prSet/>
      <dgm:spPr/>
      <dgm:t>
        <a:bodyPr/>
        <a:lstStyle/>
        <a:p>
          <a:endParaRPr lang="ru-RU" sz="1400"/>
        </a:p>
      </dgm:t>
    </dgm:pt>
    <dgm:pt modelId="{BF88515B-A4D7-403A-89FF-077F93071F58}" type="sibTrans" cxnId="{D9E8AEEA-FC83-4197-BBB4-F0D1A89D6909}">
      <dgm:prSet/>
      <dgm:spPr/>
      <dgm:t>
        <a:bodyPr/>
        <a:lstStyle/>
        <a:p>
          <a:endParaRPr lang="ru-RU" sz="1400"/>
        </a:p>
      </dgm:t>
    </dgm:pt>
    <dgm:pt modelId="{4FE7955E-4E82-4214-9686-F1FC8E39BA9B}" type="pres">
      <dgm:prSet presAssocID="{E1195BBD-03B0-4D10-B5E4-810FC82D7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4BE7C-9FCD-44C2-BCF0-ECD7AA730BEB}" type="pres">
      <dgm:prSet presAssocID="{5E4BA7B4-0DD4-41A9-9A34-D696ADE91834}" presName="circ1" presStyleLbl="vennNode1" presStyleIdx="0" presStyleCnt="7"/>
      <dgm:spPr/>
    </dgm:pt>
    <dgm:pt modelId="{13AEF302-0675-4268-B399-B32F3249F84A}" type="pres">
      <dgm:prSet presAssocID="{5E4BA7B4-0DD4-41A9-9A34-D696ADE918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674D7-F777-4F6A-BEA7-C3ADABCD6C2B}" type="pres">
      <dgm:prSet presAssocID="{7F35E180-1965-4A2E-B5CD-B0AA5469EB1A}" presName="circ2" presStyleLbl="vennNode1" presStyleIdx="1" presStyleCnt="7"/>
      <dgm:spPr/>
    </dgm:pt>
    <dgm:pt modelId="{4E3C88AF-4137-426B-B672-4A3535ED1F8A}" type="pres">
      <dgm:prSet presAssocID="{7F35E180-1965-4A2E-B5CD-B0AA5469EB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3B8BC-11FD-44FC-94B4-71CD6164B30E}" type="pres">
      <dgm:prSet presAssocID="{0347D065-695A-4D84-8D55-81A71F0033A4}" presName="circ3" presStyleLbl="vennNode1" presStyleIdx="2" presStyleCnt="7"/>
      <dgm:spPr/>
    </dgm:pt>
    <dgm:pt modelId="{851240D3-12EF-4D40-A673-1D783527BCDB}" type="pres">
      <dgm:prSet presAssocID="{0347D065-695A-4D84-8D55-81A71F0033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1802F-9C2C-4F2B-9512-5105F68177C5}" type="pres">
      <dgm:prSet presAssocID="{31291E88-D0A5-4E95-988A-A8CDBFFC2F45}" presName="circ4" presStyleLbl="vennNode1" presStyleIdx="3" presStyleCnt="7"/>
      <dgm:spPr/>
    </dgm:pt>
    <dgm:pt modelId="{75C2E422-22FA-450D-8464-FD86FE812F02}" type="pres">
      <dgm:prSet presAssocID="{31291E88-D0A5-4E95-988A-A8CDBFFC2F4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3827C-5F0D-4871-A254-1BD8172DE937}" type="pres">
      <dgm:prSet presAssocID="{E5544C20-7F62-4A02-99AD-964AB6D7EACE}" presName="circ5" presStyleLbl="vennNode1" presStyleIdx="4" presStyleCnt="7"/>
      <dgm:spPr/>
    </dgm:pt>
    <dgm:pt modelId="{DC785B87-D531-4AE9-89A5-44102BE1EA37}" type="pres">
      <dgm:prSet presAssocID="{E5544C20-7F62-4A02-99AD-964AB6D7EAC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5C21-D02E-45F7-BCFE-82DE3398A9AE}" type="pres">
      <dgm:prSet presAssocID="{08C2F1B2-49E9-4F00-B2A7-B568C48293BE}" presName="circ6" presStyleLbl="vennNode1" presStyleIdx="5" presStyleCnt="7"/>
      <dgm:spPr/>
    </dgm:pt>
    <dgm:pt modelId="{07DDA81B-5A62-419E-89B2-2555AD87A589}" type="pres">
      <dgm:prSet presAssocID="{08C2F1B2-49E9-4F00-B2A7-B568C48293B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5A560-BA3D-450D-9C68-8A65FEB73289}" type="pres">
      <dgm:prSet presAssocID="{0510E4FF-277C-4A3C-B23A-16954D1FFF94}" presName="circ7" presStyleLbl="vennNode1" presStyleIdx="6" presStyleCnt="7"/>
      <dgm:spPr/>
    </dgm:pt>
    <dgm:pt modelId="{F1FCC6EA-B98C-4AB4-8E6F-68FCA8908B1C}" type="pres">
      <dgm:prSet presAssocID="{0510E4FF-277C-4A3C-B23A-16954D1FFF94}" presName="circ7Tx" presStyleLbl="revTx" presStyleIdx="0" presStyleCnt="0" custScaleX="116217" custScaleY="133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49614-F8FE-4CDA-952E-198215C3404F}" srcId="{E1195BBD-03B0-4D10-B5E4-810FC82D7F71}" destId="{5E4BA7B4-0DD4-41A9-9A34-D696ADE91834}" srcOrd="0" destOrd="0" parTransId="{4D5B5A73-4A94-481D-A2FB-C487E04C25A1}" sibTransId="{2ADAB0AC-247B-4EC9-8B99-6596AA6004C4}"/>
    <dgm:cxn modelId="{287B8E49-01C9-4441-870C-BC61824C2A98}" type="presOf" srcId="{E5544C20-7F62-4A02-99AD-964AB6D7EACE}" destId="{DC785B87-D531-4AE9-89A5-44102BE1EA37}" srcOrd="0" destOrd="0" presId="urn:microsoft.com/office/officeart/2005/8/layout/venn1"/>
    <dgm:cxn modelId="{36421D66-B1D3-464F-95D0-4794919AEABF}" type="presOf" srcId="{08C2F1B2-49E9-4F00-B2A7-B568C48293BE}" destId="{07DDA81B-5A62-419E-89B2-2555AD87A589}" srcOrd="0" destOrd="0" presId="urn:microsoft.com/office/officeart/2005/8/layout/venn1"/>
    <dgm:cxn modelId="{EBA96D65-119A-42CC-9E96-7AB3ED491603}" type="presOf" srcId="{7F35E180-1965-4A2E-B5CD-B0AA5469EB1A}" destId="{4E3C88AF-4137-426B-B672-4A3535ED1F8A}" srcOrd="0" destOrd="0" presId="urn:microsoft.com/office/officeart/2005/8/layout/venn1"/>
    <dgm:cxn modelId="{D4999D27-B8A0-4B22-9BE1-FDA1149683D0}" type="presOf" srcId="{0347D065-695A-4D84-8D55-81A71F0033A4}" destId="{851240D3-12EF-4D40-A673-1D783527BCDB}" srcOrd="0" destOrd="0" presId="urn:microsoft.com/office/officeart/2005/8/layout/venn1"/>
    <dgm:cxn modelId="{1917888B-F6C7-45B5-9D2E-6FECBFEAAA38}" srcId="{E1195BBD-03B0-4D10-B5E4-810FC82D7F71}" destId="{7F35E180-1965-4A2E-B5CD-B0AA5469EB1A}" srcOrd="1" destOrd="0" parTransId="{98ADA64E-3E5D-47D0-B281-5C3507BED867}" sibTransId="{94CCDC6F-6311-4069-90CF-DDC9275FD4F9}"/>
    <dgm:cxn modelId="{A8F05ECB-72D4-45B2-BC91-B75240018DC9}" srcId="{E1195BBD-03B0-4D10-B5E4-810FC82D7F71}" destId="{E5544C20-7F62-4A02-99AD-964AB6D7EACE}" srcOrd="4" destOrd="0" parTransId="{312AA7B3-8254-4E9F-B48B-15D81913BA67}" sibTransId="{71C8309B-12DB-4672-9497-6B872650E99F}"/>
    <dgm:cxn modelId="{82570E8A-9146-4E06-9FA6-16286F5B0299}" srcId="{E1195BBD-03B0-4D10-B5E4-810FC82D7F71}" destId="{08C2F1B2-49E9-4F00-B2A7-B568C48293BE}" srcOrd="5" destOrd="0" parTransId="{61E32B21-CF57-4B5A-A8E3-99FF1D8DE4C2}" sibTransId="{57B15141-BFF3-4BA1-B251-E0D1E9FB9D6A}"/>
    <dgm:cxn modelId="{D9E8AEEA-FC83-4197-BBB4-F0D1A89D6909}" srcId="{E1195BBD-03B0-4D10-B5E4-810FC82D7F71}" destId="{0510E4FF-277C-4A3C-B23A-16954D1FFF94}" srcOrd="6" destOrd="0" parTransId="{0655BB4D-4642-4639-9AA7-6BBFF47B6718}" sibTransId="{BF88515B-A4D7-403A-89FF-077F93071F58}"/>
    <dgm:cxn modelId="{92C2EFA4-7A83-4320-A2BA-298631A15DED}" type="presOf" srcId="{31291E88-D0A5-4E95-988A-A8CDBFFC2F45}" destId="{75C2E422-22FA-450D-8464-FD86FE812F02}" srcOrd="0" destOrd="0" presId="urn:microsoft.com/office/officeart/2005/8/layout/venn1"/>
    <dgm:cxn modelId="{45F129D4-F097-4D2B-9645-53DBC424FA30}" srcId="{E1195BBD-03B0-4D10-B5E4-810FC82D7F71}" destId="{0347D065-695A-4D84-8D55-81A71F0033A4}" srcOrd="2" destOrd="0" parTransId="{6BF65E98-AF9F-4623-A51A-6C37881C9FC8}" sibTransId="{250F9DCC-8B98-4727-8FCB-14CB55403554}"/>
    <dgm:cxn modelId="{E39F137E-326D-41D3-80CF-27ABC159EA95}" srcId="{E1195BBD-03B0-4D10-B5E4-810FC82D7F71}" destId="{31291E88-D0A5-4E95-988A-A8CDBFFC2F45}" srcOrd="3" destOrd="0" parTransId="{98132636-D31C-4AC2-B5B2-C046C9F22078}" sibTransId="{3F4389D4-262A-4D21-AC21-9008CD7027A1}"/>
    <dgm:cxn modelId="{F2A99B5E-1455-467C-813F-B5D511D52F5A}" type="presOf" srcId="{E1195BBD-03B0-4D10-B5E4-810FC82D7F71}" destId="{4FE7955E-4E82-4214-9686-F1FC8E39BA9B}" srcOrd="0" destOrd="0" presId="urn:microsoft.com/office/officeart/2005/8/layout/venn1"/>
    <dgm:cxn modelId="{CD928CFC-29A3-41F0-B6F4-CFFAE7C86614}" type="presOf" srcId="{5E4BA7B4-0DD4-41A9-9A34-D696ADE91834}" destId="{13AEF302-0675-4268-B399-B32F3249F84A}" srcOrd="0" destOrd="0" presId="urn:microsoft.com/office/officeart/2005/8/layout/venn1"/>
    <dgm:cxn modelId="{3C60F18D-2A57-41D4-970E-2819C53D09F2}" type="presOf" srcId="{0510E4FF-277C-4A3C-B23A-16954D1FFF94}" destId="{F1FCC6EA-B98C-4AB4-8E6F-68FCA8908B1C}" srcOrd="0" destOrd="0" presId="urn:microsoft.com/office/officeart/2005/8/layout/venn1"/>
    <dgm:cxn modelId="{48C6D2F0-BA1E-4D8E-AC1E-73261C2D5CD1}" type="presParOf" srcId="{4FE7955E-4E82-4214-9686-F1FC8E39BA9B}" destId="{F654BE7C-9FCD-44C2-BCF0-ECD7AA730BEB}" srcOrd="0" destOrd="0" presId="urn:microsoft.com/office/officeart/2005/8/layout/venn1"/>
    <dgm:cxn modelId="{B4B7EBBC-F7A2-493B-AA3F-1E66B89A7F54}" type="presParOf" srcId="{4FE7955E-4E82-4214-9686-F1FC8E39BA9B}" destId="{13AEF302-0675-4268-B399-B32F3249F84A}" srcOrd="1" destOrd="0" presId="urn:microsoft.com/office/officeart/2005/8/layout/venn1"/>
    <dgm:cxn modelId="{B54D776F-5B5A-4C68-9C89-B5878ED9E0CD}" type="presParOf" srcId="{4FE7955E-4E82-4214-9686-F1FC8E39BA9B}" destId="{196674D7-F777-4F6A-BEA7-C3ADABCD6C2B}" srcOrd="2" destOrd="0" presId="urn:microsoft.com/office/officeart/2005/8/layout/venn1"/>
    <dgm:cxn modelId="{B54FF45F-329F-487C-B51E-08FCC5F30F3B}" type="presParOf" srcId="{4FE7955E-4E82-4214-9686-F1FC8E39BA9B}" destId="{4E3C88AF-4137-426B-B672-4A3535ED1F8A}" srcOrd="3" destOrd="0" presId="urn:microsoft.com/office/officeart/2005/8/layout/venn1"/>
    <dgm:cxn modelId="{08E0A215-A48C-4F04-BF1F-D3DCDB9B0D3B}" type="presParOf" srcId="{4FE7955E-4E82-4214-9686-F1FC8E39BA9B}" destId="{52E3B8BC-11FD-44FC-94B4-71CD6164B30E}" srcOrd="4" destOrd="0" presId="urn:microsoft.com/office/officeart/2005/8/layout/venn1"/>
    <dgm:cxn modelId="{E99D57CB-C55A-44F9-93A2-5A47FE52DC10}" type="presParOf" srcId="{4FE7955E-4E82-4214-9686-F1FC8E39BA9B}" destId="{851240D3-12EF-4D40-A673-1D783527BCDB}" srcOrd="5" destOrd="0" presId="urn:microsoft.com/office/officeart/2005/8/layout/venn1"/>
    <dgm:cxn modelId="{34CA07B9-D249-4B66-AD6D-F161045E994F}" type="presParOf" srcId="{4FE7955E-4E82-4214-9686-F1FC8E39BA9B}" destId="{F8A1802F-9C2C-4F2B-9512-5105F68177C5}" srcOrd="6" destOrd="0" presId="urn:microsoft.com/office/officeart/2005/8/layout/venn1"/>
    <dgm:cxn modelId="{55199E0C-0219-40D5-AE21-C2E8424B8A6F}" type="presParOf" srcId="{4FE7955E-4E82-4214-9686-F1FC8E39BA9B}" destId="{75C2E422-22FA-450D-8464-FD86FE812F02}" srcOrd="7" destOrd="0" presId="urn:microsoft.com/office/officeart/2005/8/layout/venn1"/>
    <dgm:cxn modelId="{C91630FD-BD01-456A-B77E-6F2412A1A083}" type="presParOf" srcId="{4FE7955E-4E82-4214-9686-F1FC8E39BA9B}" destId="{B2F3827C-5F0D-4871-A254-1BD8172DE937}" srcOrd="8" destOrd="0" presId="urn:microsoft.com/office/officeart/2005/8/layout/venn1"/>
    <dgm:cxn modelId="{72BE6737-D53D-4A64-9769-B4C8B7FEC91E}" type="presParOf" srcId="{4FE7955E-4E82-4214-9686-F1FC8E39BA9B}" destId="{DC785B87-D531-4AE9-89A5-44102BE1EA37}" srcOrd="9" destOrd="0" presId="urn:microsoft.com/office/officeart/2005/8/layout/venn1"/>
    <dgm:cxn modelId="{954D7299-4EF2-4AE4-B830-ECC646BAF7B4}" type="presParOf" srcId="{4FE7955E-4E82-4214-9686-F1FC8E39BA9B}" destId="{C2595C21-D02E-45F7-BCFE-82DE3398A9AE}" srcOrd="10" destOrd="0" presId="urn:microsoft.com/office/officeart/2005/8/layout/venn1"/>
    <dgm:cxn modelId="{CB3F546F-212F-4077-90D3-336F3B50A2D2}" type="presParOf" srcId="{4FE7955E-4E82-4214-9686-F1FC8E39BA9B}" destId="{07DDA81B-5A62-419E-89B2-2555AD87A589}" srcOrd="11" destOrd="0" presId="urn:microsoft.com/office/officeart/2005/8/layout/venn1"/>
    <dgm:cxn modelId="{A555A0C8-6C93-47F9-9D67-FCE91ACF82E5}" type="presParOf" srcId="{4FE7955E-4E82-4214-9686-F1FC8E39BA9B}" destId="{58D5A560-BA3D-450D-9C68-8A65FEB73289}" srcOrd="12" destOrd="0" presId="urn:microsoft.com/office/officeart/2005/8/layout/venn1"/>
    <dgm:cxn modelId="{7C794F5D-06D9-414A-ADDF-847EAFE63908}" type="presParOf" srcId="{4FE7955E-4E82-4214-9686-F1FC8E39BA9B}" destId="{F1FCC6EA-B98C-4AB4-8E6F-68FCA8908B1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8351B3-CFED-43E4-8814-D6A78790B3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9B37A44-9FB5-4571-9E16-1A74D34C2CD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200" b="0" dirty="0">
              <a:solidFill>
                <a:schemeClr val="tx2">
                  <a:lumMod val="50000"/>
                </a:schemeClr>
              </a:solidFill>
            </a:rPr>
            <a:t>Strategic orientation: implementation of NAP, NDC</a:t>
          </a:r>
          <a:r>
            <a:rPr lang="ru-RU" sz="2200" b="0" dirty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2200" b="0" dirty="0">
              <a:solidFill>
                <a:schemeClr val="tx2">
                  <a:lumMod val="50000"/>
                </a:schemeClr>
              </a:solidFill>
            </a:rPr>
            <a:t>CIP</a:t>
          </a:r>
          <a:r>
            <a:rPr lang="ru-RU" sz="2200" b="0" dirty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r>
            <a:rPr lang="en-US" sz="2200" b="0" dirty="0">
              <a:solidFill>
                <a:schemeClr val="tx2">
                  <a:lumMod val="50000"/>
                </a:schemeClr>
              </a:solidFill>
            </a:rPr>
            <a:t>and the Green Economy Program</a:t>
          </a:r>
          <a:endParaRPr lang="ru-RU" sz="2200" b="0" dirty="0">
            <a:solidFill>
              <a:schemeClr val="tx2">
                <a:lumMod val="50000"/>
              </a:schemeClr>
            </a:solidFill>
          </a:endParaRPr>
        </a:p>
      </dgm:t>
    </dgm:pt>
    <dgm:pt modelId="{199A8BB8-602C-4A7B-91E5-EF9F4081A999}" type="parTrans" cxnId="{6863EDFB-EF62-467B-B1DC-473B5C40A2C3}">
      <dgm:prSet/>
      <dgm:spPr/>
      <dgm:t>
        <a:bodyPr/>
        <a:lstStyle/>
        <a:p>
          <a:endParaRPr lang="ru-RU" sz="2200" b="0"/>
        </a:p>
      </dgm:t>
    </dgm:pt>
    <dgm:pt modelId="{3B33A3E2-C57D-4C59-8FBF-9EDCEF77855F}" type="sibTrans" cxnId="{6863EDFB-EF62-467B-B1DC-473B5C40A2C3}">
      <dgm:prSet/>
      <dgm:spPr/>
      <dgm:t>
        <a:bodyPr/>
        <a:lstStyle/>
        <a:p>
          <a:endParaRPr lang="ru-RU" sz="2200" b="0"/>
        </a:p>
      </dgm:t>
    </dgm:pt>
    <dgm:pt modelId="{CE5583A6-9113-4DB0-98AA-13FEF3FB981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200" b="0" dirty="0">
              <a:solidFill>
                <a:schemeClr val="tx2">
                  <a:lumMod val="50000"/>
                </a:schemeClr>
              </a:solidFill>
            </a:rPr>
            <a:t>Strengthening the technical capacity of the Emergency Response Forces</a:t>
          </a:r>
          <a:endParaRPr lang="ru-RU" sz="2200" b="0" dirty="0">
            <a:solidFill>
              <a:schemeClr val="tx2">
                <a:lumMod val="50000"/>
              </a:schemeClr>
            </a:solidFill>
          </a:endParaRPr>
        </a:p>
      </dgm:t>
    </dgm:pt>
    <dgm:pt modelId="{C07A27FC-8E6A-4C1A-AB8F-394971C91B42}" type="parTrans" cxnId="{5DFF4A8D-B8AA-4ACD-8856-D5BDD3570DE9}">
      <dgm:prSet/>
      <dgm:spPr/>
      <dgm:t>
        <a:bodyPr/>
        <a:lstStyle/>
        <a:p>
          <a:endParaRPr lang="ru-RU" sz="2200" b="0"/>
        </a:p>
      </dgm:t>
    </dgm:pt>
    <dgm:pt modelId="{EE3667BF-03FD-4B30-A717-62EA05B61FD3}" type="sibTrans" cxnId="{5DFF4A8D-B8AA-4ACD-8856-D5BDD3570DE9}">
      <dgm:prSet/>
      <dgm:spPr/>
      <dgm:t>
        <a:bodyPr/>
        <a:lstStyle/>
        <a:p>
          <a:endParaRPr lang="ru-RU" sz="2200" b="0"/>
        </a:p>
      </dgm:t>
    </dgm:pt>
    <dgm:pt modelId="{6B9BFE45-D389-4B5A-8D7F-13B712B8A64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200" b="0" cap="none" dirty="0">
              <a:solidFill>
                <a:schemeClr val="tx2">
                  <a:lumMod val="50000"/>
                </a:schemeClr>
              </a:solidFill>
            </a:rPr>
            <a:t>Creating an enabling legal and institutional environment</a:t>
          </a:r>
          <a:endParaRPr lang="ru-RU" sz="2200" b="0" dirty="0">
            <a:solidFill>
              <a:schemeClr val="tx2">
                <a:lumMod val="50000"/>
              </a:schemeClr>
            </a:solidFill>
          </a:endParaRPr>
        </a:p>
      </dgm:t>
    </dgm:pt>
    <dgm:pt modelId="{8B03BE95-3B58-4ECC-9BE1-1EB930ADA2D0}" type="parTrans" cxnId="{2316F028-929E-4DE5-956E-74A29E16F6F4}">
      <dgm:prSet/>
      <dgm:spPr/>
      <dgm:t>
        <a:bodyPr/>
        <a:lstStyle/>
        <a:p>
          <a:endParaRPr lang="ru-RU" sz="2200" b="0"/>
        </a:p>
      </dgm:t>
    </dgm:pt>
    <dgm:pt modelId="{CB7FC7D5-D994-46A7-BCC3-76B9C50BA972}" type="sibTrans" cxnId="{2316F028-929E-4DE5-956E-74A29E16F6F4}">
      <dgm:prSet/>
      <dgm:spPr/>
      <dgm:t>
        <a:bodyPr/>
        <a:lstStyle/>
        <a:p>
          <a:endParaRPr lang="ru-RU" sz="2200" b="0"/>
        </a:p>
      </dgm:t>
    </dgm:pt>
    <dgm:pt modelId="{1D4D850F-9AFD-4B8D-996E-050F35A58A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200" b="0" cap="none" dirty="0">
              <a:solidFill>
                <a:schemeClr val="tx2">
                  <a:lumMod val="50000"/>
                </a:schemeClr>
              </a:solidFill>
            </a:rPr>
            <a:t>    Reform of regulatory and financial systems</a:t>
          </a:r>
          <a:r>
            <a:rPr lang="ru-RU" sz="2200" b="0" cap="none" dirty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2200" b="0" dirty="0">
            <a:solidFill>
              <a:schemeClr val="tx2">
                <a:lumMod val="50000"/>
              </a:schemeClr>
            </a:solidFill>
          </a:endParaRPr>
        </a:p>
      </dgm:t>
    </dgm:pt>
    <dgm:pt modelId="{AA20E897-EA1D-46C4-B787-6EB2069C56CA}" type="parTrans" cxnId="{1242861F-7A28-40CD-B485-F61EE5213A0E}">
      <dgm:prSet/>
      <dgm:spPr/>
      <dgm:t>
        <a:bodyPr/>
        <a:lstStyle/>
        <a:p>
          <a:endParaRPr lang="ru-RU" sz="2200" b="0"/>
        </a:p>
      </dgm:t>
    </dgm:pt>
    <dgm:pt modelId="{80C19B86-7806-4068-BA79-1A9556FA5376}" type="sibTrans" cxnId="{1242861F-7A28-40CD-B485-F61EE5213A0E}">
      <dgm:prSet/>
      <dgm:spPr/>
      <dgm:t>
        <a:bodyPr/>
        <a:lstStyle/>
        <a:p>
          <a:endParaRPr lang="ru-RU" sz="2200" b="0"/>
        </a:p>
      </dgm:t>
    </dgm:pt>
    <dgm:pt modelId="{18346837-17E0-4FDA-95BE-73925DFCA1C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200" b="0" cap="none" dirty="0">
              <a:solidFill>
                <a:schemeClr val="tx2">
                  <a:lumMod val="50000"/>
                </a:schemeClr>
              </a:solidFill>
            </a:rPr>
            <a:t>Raising Climate Change Awareness, Capacity and Knowledge</a:t>
          </a:r>
          <a:endParaRPr lang="ru-RU" sz="2200" b="0" cap="none" dirty="0">
            <a:solidFill>
              <a:schemeClr val="tx2">
                <a:lumMod val="50000"/>
              </a:schemeClr>
            </a:solidFill>
          </a:endParaRPr>
        </a:p>
      </dgm:t>
    </dgm:pt>
    <dgm:pt modelId="{42916007-CE6C-472E-8D82-206EDB7796CA}" type="parTrans" cxnId="{17730F03-8065-4F14-B29F-C48019FE628F}">
      <dgm:prSet/>
      <dgm:spPr/>
      <dgm:t>
        <a:bodyPr/>
        <a:lstStyle/>
        <a:p>
          <a:endParaRPr lang="ru-RU" sz="2200" b="0"/>
        </a:p>
      </dgm:t>
    </dgm:pt>
    <dgm:pt modelId="{7DB28A16-B229-4B9D-8989-83033050A804}" type="sibTrans" cxnId="{17730F03-8065-4F14-B29F-C48019FE628F}">
      <dgm:prSet/>
      <dgm:spPr/>
      <dgm:t>
        <a:bodyPr/>
        <a:lstStyle/>
        <a:p>
          <a:endParaRPr lang="ru-RU" sz="2200" b="0"/>
        </a:p>
      </dgm:t>
    </dgm:pt>
    <dgm:pt modelId="{399AC7FB-2093-48A7-A2DB-E5BE49E5AB3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0" dirty="0">
              <a:solidFill>
                <a:schemeClr val="tx2">
                  <a:lumMod val="50000"/>
                </a:schemeClr>
              </a:solidFill>
            </a:rPr>
            <a:t>Development of an integrated emergency monitoring and forecasting system</a:t>
          </a:r>
          <a:endParaRPr lang="ru-RU" sz="2200" b="0" dirty="0">
            <a:solidFill>
              <a:schemeClr val="tx2">
                <a:lumMod val="50000"/>
              </a:schemeClr>
            </a:solidFill>
          </a:endParaRPr>
        </a:p>
      </dgm:t>
    </dgm:pt>
    <dgm:pt modelId="{06380C6C-C0EF-48ED-92E6-261ECC93403B}" type="parTrans" cxnId="{3FE7EB1D-01AA-41D5-8482-25192F882DB4}">
      <dgm:prSet/>
      <dgm:spPr/>
      <dgm:t>
        <a:bodyPr/>
        <a:lstStyle/>
        <a:p>
          <a:endParaRPr lang="ru-RU" sz="2200" b="0"/>
        </a:p>
      </dgm:t>
    </dgm:pt>
    <dgm:pt modelId="{D9A541AC-139A-4F54-873E-281C3AEEC61B}" type="sibTrans" cxnId="{3FE7EB1D-01AA-41D5-8482-25192F882DB4}">
      <dgm:prSet/>
      <dgm:spPr/>
      <dgm:t>
        <a:bodyPr/>
        <a:lstStyle/>
        <a:p>
          <a:endParaRPr lang="ru-RU" sz="2200" b="0"/>
        </a:p>
      </dgm:t>
    </dgm:pt>
    <dgm:pt modelId="{E39B5629-A40B-4A4C-91FA-602A6F16E2BC}" type="pres">
      <dgm:prSet presAssocID="{058351B3-CFED-43E4-8814-D6A78790B3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B8DB5E-15FE-4A87-A9D5-992AA1E0C489}" type="pres">
      <dgm:prSet presAssocID="{058351B3-CFED-43E4-8814-D6A78790B3FE}" presName="Name1" presStyleCnt="0"/>
      <dgm:spPr/>
    </dgm:pt>
    <dgm:pt modelId="{9720763C-E309-4C21-B818-2BCD3DB0D46D}" type="pres">
      <dgm:prSet presAssocID="{058351B3-CFED-43E4-8814-D6A78790B3FE}" presName="cycle" presStyleCnt="0"/>
      <dgm:spPr/>
    </dgm:pt>
    <dgm:pt modelId="{FFABF4B2-9563-4134-8694-B637D711928D}" type="pres">
      <dgm:prSet presAssocID="{058351B3-CFED-43E4-8814-D6A78790B3FE}" presName="srcNode" presStyleLbl="node1" presStyleIdx="0" presStyleCnt="6"/>
      <dgm:spPr/>
    </dgm:pt>
    <dgm:pt modelId="{BD5AB82D-BC36-4CC0-A6DF-363AD0F21739}" type="pres">
      <dgm:prSet presAssocID="{058351B3-CFED-43E4-8814-D6A78790B3FE}" presName="conn" presStyleLbl="parChTrans1D2" presStyleIdx="0" presStyleCnt="1"/>
      <dgm:spPr/>
      <dgm:t>
        <a:bodyPr/>
        <a:lstStyle/>
        <a:p>
          <a:endParaRPr lang="ru-RU"/>
        </a:p>
      </dgm:t>
    </dgm:pt>
    <dgm:pt modelId="{2791F97E-81C9-4E9F-8D9B-4B62D5275708}" type="pres">
      <dgm:prSet presAssocID="{058351B3-CFED-43E4-8814-D6A78790B3FE}" presName="extraNode" presStyleLbl="node1" presStyleIdx="0" presStyleCnt="6"/>
      <dgm:spPr/>
    </dgm:pt>
    <dgm:pt modelId="{8376AA23-32FF-4652-A734-E307F0308041}" type="pres">
      <dgm:prSet presAssocID="{058351B3-CFED-43E4-8814-D6A78790B3FE}" presName="dstNode" presStyleLbl="node1" presStyleIdx="0" presStyleCnt="6"/>
      <dgm:spPr/>
    </dgm:pt>
    <dgm:pt modelId="{FE6F7C05-C399-4AD3-9589-56803450C41B}" type="pres">
      <dgm:prSet presAssocID="{6B9BFE45-D389-4B5A-8D7F-13B712B8A64C}" presName="text_1" presStyleLbl="node1" presStyleIdx="0" presStyleCnt="6" custScaleX="97997" custScaleY="127799" custLinFactNeighborX="110" custLinFactNeighborY="-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0C0D4-EFDA-4AA4-B4E9-5D90BDCBB5F4}" type="pres">
      <dgm:prSet presAssocID="{6B9BFE45-D389-4B5A-8D7F-13B712B8A64C}" presName="accent_1" presStyleCnt="0"/>
      <dgm:spPr/>
    </dgm:pt>
    <dgm:pt modelId="{06041E82-BFD8-49C0-85AA-2505A310F51E}" type="pres">
      <dgm:prSet presAssocID="{6B9BFE45-D389-4B5A-8D7F-13B712B8A64C}" presName="accentRepeatNode" presStyleLbl="solidFgAcc1" presStyleIdx="0" presStyleCnt="6" custLinFactNeighborX="-1273" custLinFactNeighborY="-1273"/>
      <dgm:spPr>
        <a:blipFill rotWithShape="0">
          <a:blip xmlns:r="http://schemas.openxmlformats.org/officeDocument/2006/relationships" r:embed="rId1"/>
          <a:srcRect/>
          <a:stretch>
            <a:fillRect l="-29000" r="-29000"/>
          </a:stretch>
        </a:blipFill>
      </dgm:spPr>
    </dgm:pt>
    <dgm:pt modelId="{720940C6-4D50-41A6-9B08-A5FEEFACC104}" type="pres">
      <dgm:prSet presAssocID="{18346837-17E0-4FDA-95BE-73925DFCA1C8}" presName="text_2" presStyleLbl="node1" presStyleIdx="1" presStyleCnt="6" custScaleX="99272" custScaleY="138700" custLinFactNeighborX="-382" custLinFactNeighborY="3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8F13-3E78-4624-8C37-4DF87164A92F}" type="pres">
      <dgm:prSet presAssocID="{18346837-17E0-4FDA-95BE-73925DFCA1C8}" presName="accent_2" presStyleCnt="0"/>
      <dgm:spPr/>
    </dgm:pt>
    <dgm:pt modelId="{6E59ECF5-4E6E-4F91-828F-F383B295ACDA}" type="pres">
      <dgm:prSet presAssocID="{18346837-17E0-4FDA-95BE-73925DFCA1C8}" presName="accentRepeatNode" presStyleLbl="solidFgAcc1" presStyleIdx="1" presStyleCnt="6" custLinFactNeighborX="-11459" custLinFactNeighborY="3820"/>
      <dgm:spPr>
        <a:blipFill rotWithShape="0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02C06C46-99C2-4F03-A08F-B5C828D79512}" type="pres">
      <dgm:prSet presAssocID="{1D4D850F-9AFD-4B8D-996E-050F35A58AEC}" presName="text_3" presStyleLbl="node1" presStyleIdx="2" presStyleCnt="6" custScaleX="100482" custScaleY="128162" custLinFactNeighborX="-1432" custLinFactNeighborY="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51D1F-33C5-4187-A2BE-B4E5B01EA2DD}" type="pres">
      <dgm:prSet presAssocID="{1D4D850F-9AFD-4B8D-996E-050F35A58AEC}" presName="accent_3" presStyleCnt="0"/>
      <dgm:spPr/>
    </dgm:pt>
    <dgm:pt modelId="{1AF622FF-07AC-435F-9736-D8CD1A247E6F}" type="pres">
      <dgm:prSet presAssocID="{1D4D850F-9AFD-4B8D-996E-050F35A58AEC}" presName="accentRepeatNode" presStyleLbl="solidFgAcc1" presStyleIdx="2" presStyleCnt="6" custLinFactNeighborX="-2546" custLinFactNeighborY="2546"/>
      <dgm:spPr>
        <a:blipFill rotWithShape="0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  <dgm:pt modelId="{14496188-DBD3-434B-9BBB-AF423398828E}" type="pres">
      <dgm:prSet presAssocID="{89B37A44-9FB5-4571-9E16-1A74D34C2CD5}" presName="text_4" presStyleLbl="node1" presStyleIdx="3" presStyleCnt="6" custScaleX="99609" custScaleY="131665" custLinFactNeighborX="-1042" custLinFactNeighborY="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B0B9A-C74E-4C33-AEEE-812429B65F64}" type="pres">
      <dgm:prSet presAssocID="{89B37A44-9FB5-4571-9E16-1A74D34C2CD5}" presName="accent_4" presStyleCnt="0"/>
      <dgm:spPr/>
    </dgm:pt>
    <dgm:pt modelId="{C11497B8-606F-4A03-B78F-A4D352E08627}" type="pres">
      <dgm:prSet presAssocID="{89B37A44-9FB5-4571-9E16-1A74D34C2CD5}" presName="accentRepeatNode" presStyleLbl="solidFgAcc1" presStyleIdx="3" presStyleCnt="6" custLinFactNeighborX="-6366" custLinFactNeighborY="6366"/>
      <dgm:spPr>
        <a:blipFill rotWithShape="0">
          <a:blip xmlns:r="http://schemas.openxmlformats.org/officeDocument/2006/relationships" r:embed="rId4"/>
          <a:srcRect/>
          <a:stretch>
            <a:fillRect l="-28000" r="-28000"/>
          </a:stretch>
        </a:blipFill>
      </dgm:spPr>
    </dgm:pt>
    <dgm:pt modelId="{92CB2F7C-0348-42AC-8E82-CF67D0274EE1}" type="pres">
      <dgm:prSet presAssocID="{CE5583A6-9113-4DB0-98AA-13FEF3FB9815}" presName="text_5" presStyleLbl="node1" presStyleIdx="4" presStyleCnt="6" custScaleX="98240" custScaleY="118617" custLinFactNeighborX="-214" custLinFactNeighborY="-2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FF2B-3DB4-4B19-97E8-84821CC270B4}" type="pres">
      <dgm:prSet presAssocID="{CE5583A6-9113-4DB0-98AA-13FEF3FB9815}" presName="accent_5" presStyleCnt="0"/>
      <dgm:spPr/>
    </dgm:pt>
    <dgm:pt modelId="{0848BB5B-263D-4714-917E-33A86AFBD057}" type="pres">
      <dgm:prSet presAssocID="{CE5583A6-9113-4DB0-98AA-13FEF3FB9815}" presName="accentRepeatNode" presStyleLbl="solidFgAcc1" presStyleIdx="4" presStyleCnt="6" custLinFactNeighborX="3820"/>
      <dgm:spPr>
        <a:blipFill rotWithShape="0">
          <a:blip xmlns:r="http://schemas.openxmlformats.org/officeDocument/2006/relationships" r:embed="rId5"/>
          <a:srcRect/>
          <a:stretch>
            <a:fillRect l="-28000" r="-28000"/>
          </a:stretch>
        </a:blipFill>
      </dgm:spPr>
    </dgm:pt>
    <dgm:pt modelId="{2C4B1683-D71E-4184-B215-CD62CB61CFE3}" type="pres">
      <dgm:prSet presAssocID="{399AC7FB-2093-48A7-A2DB-E5BE49E5AB37}" presName="text_6" presStyleLbl="node1" presStyleIdx="5" presStyleCnt="6" custScaleX="97029" custScaleY="124050" custLinFactNeighborX="11" custLinFactNeighborY="3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0C599-61A1-4921-934B-03B720485C93}" type="pres">
      <dgm:prSet presAssocID="{399AC7FB-2093-48A7-A2DB-E5BE49E5AB37}" presName="accent_6" presStyleCnt="0"/>
      <dgm:spPr/>
    </dgm:pt>
    <dgm:pt modelId="{1AAF69B0-76F3-4CDF-91F4-ECA93DB629E1}" type="pres">
      <dgm:prSet presAssocID="{399AC7FB-2093-48A7-A2DB-E5BE49E5AB37}" presName="accentRepeatNode" presStyleLbl="solidFgAcc1" presStyleIdx="5" presStyleCnt="6" custLinFactNeighborX="3820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F73334E5-9316-47B9-8D51-2BD1D1544865}" type="presOf" srcId="{CB7FC7D5-D994-46A7-BCC3-76B9C50BA972}" destId="{BD5AB82D-BC36-4CC0-A6DF-363AD0F21739}" srcOrd="0" destOrd="0" presId="urn:microsoft.com/office/officeart/2008/layout/VerticalCurvedList"/>
    <dgm:cxn modelId="{1242861F-7A28-40CD-B485-F61EE5213A0E}" srcId="{058351B3-CFED-43E4-8814-D6A78790B3FE}" destId="{1D4D850F-9AFD-4B8D-996E-050F35A58AEC}" srcOrd="2" destOrd="0" parTransId="{AA20E897-EA1D-46C4-B787-6EB2069C56CA}" sibTransId="{80C19B86-7806-4068-BA79-1A9556FA5376}"/>
    <dgm:cxn modelId="{3FE7EB1D-01AA-41D5-8482-25192F882DB4}" srcId="{058351B3-CFED-43E4-8814-D6A78790B3FE}" destId="{399AC7FB-2093-48A7-A2DB-E5BE49E5AB37}" srcOrd="5" destOrd="0" parTransId="{06380C6C-C0EF-48ED-92E6-261ECC93403B}" sibTransId="{D9A541AC-139A-4F54-873E-281C3AEEC61B}"/>
    <dgm:cxn modelId="{1D5F0453-4BCA-449C-9339-E1043F86F3E5}" type="presOf" srcId="{18346837-17E0-4FDA-95BE-73925DFCA1C8}" destId="{720940C6-4D50-41A6-9B08-A5FEEFACC104}" srcOrd="0" destOrd="0" presId="urn:microsoft.com/office/officeart/2008/layout/VerticalCurvedList"/>
    <dgm:cxn modelId="{2316F028-929E-4DE5-956E-74A29E16F6F4}" srcId="{058351B3-CFED-43E4-8814-D6A78790B3FE}" destId="{6B9BFE45-D389-4B5A-8D7F-13B712B8A64C}" srcOrd="0" destOrd="0" parTransId="{8B03BE95-3B58-4ECC-9BE1-1EB930ADA2D0}" sibTransId="{CB7FC7D5-D994-46A7-BCC3-76B9C50BA972}"/>
    <dgm:cxn modelId="{0CFD6C6A-8931-40BC-8999-A6A9DA8D26EA}" type="presOf" srcId="{89B37A44-9FB5-4571-9E16-1A74D34C2CD5}" destId="{14496188-DBD3-434B-9BBB-AF423398828E}" srcOrd="0" destOrd="0" presId="urn:microsoft.com/office/officeart/2008/layout/VerticalCurvedList"/>
    <dgm:cxn modelId="{DB7D32D6-405C-4544-89E0-C7535F9AE9A4}" type="presOf" srcId="{058351B3-CFED-43E4-8814-D6A78790B3FE}" destId="{E39B5629-A40B-4A4C-91FA-602A6F16E2BC}" srcOrd="0" destOrd="0" presId="urn:microsoft.com/office/officeart/2008/layout/VerticalCurvedList"/>
    <dgm:cxn modelId="{6863EDFB-EF62-467B-B1DC-473B5C40A2C3}" srcId="{058351B3-CFED-43E4-8814-D6A78790B3FE}" destId="{89B37A44-9FB5-4571-9E16-1A74D34C2CD5}" srcOrd="3" destOrd="0" parTransId="{199A8BB8-602C-4A7B-91E5-EF9F4081A999}" sibTransId="{3B33A3E2-C57D-4C59-8FBF-9EDCEF77855F}"/>
    <dgm:cxn modelId="{99E1DAD2-4E95-4261-8880-26EA965DCB85}" type="presOf" srcId="{399AC7FB-2093-48A7-A2DB-E5BE49E5AB37}" destId="{2C4B1683-D71E-4184-B215-CD62CB61CFE3}" srcOrd="0" destOrd="0" presId="urn:microsoft.com/office/officeart/2008/layout/VerticalCurvedList"/>
    <dgm:cxn modelId="{DA4C3B32-DA6D-40E0-A685-0F0FF55E5715}" type="presOf" srcId="{CE5583A6-9113-4DB0-98AA-13FEF3FB9815}" destId="{92CB2F7C-0348-42AC-8E82-CF67D0274EE1}" srcOrd="0" destOrd="0" presId="urn:microsoft.com/office/officeart/2008/layout/VerticalCurvedList"/>
    <dgm:cxn modelId="{5DFF4A8D-B8AA-4ACD-8856-D5BDD3570DE9}" srcId="{058351B3-CFED-43E4-8814-D6A78790B3FE}" destId="{CE5583A6-9113-4DB0-98AA-13FEF3FB9815}" srcOrd="4" destOrd="0" parTransId="{C07A27FC-8E6A-4C1A-AB8F-394971C91B42}" sibTransId="{EE3667BF-03FD-4B30-A717-62EA05B61FD3}"/>
    <dgm:cxn modelId="{3558C775-20B1-4806-806C-5EBC718CC40C}" type="presOf" srcId="{1D4D850F-9AFD-4B8D-996E-050F35A58AEC}" destId="{02C06C46-99C2-4F03-A08F-B5C828D79512}" srcOrd="0" destOrd="0" presId="urn:microsoft.com/office/officeart/2008/layout/VerticalCurvedList"/>
    <dgm:cxn modelId="{17730F03-8065-4F14-B29F-C48019FE628F}" srcId="{058351B3-CFED-43E4-8814-D6A78790B3FE}" destId="{18346837-17E0-4FDA-95BE-73925DFCA1C8}" srcOrd="1" destOrd="0" parTransId="{42916007-CE6C-472E-8D82-206EDB7796CA}" sibTransId="{7DB28A16-B229-4B9D-8989-83033050A804}"/>
    <dgm:cxn modelId="{3E3984D6-A7F3-44CC-8E2F-336566C13A57}" type="presOf" srcId="{6B9BFE45-D389-4B5A-8D7F-13B712B8A64C}" destId="{FE6F7C05-C399-4AD3-9589-56803450C41B}" srcOrd="0" destOrd="0" presId="urn:microsoft.com/office/officeart/2008/layout/VerticalCurvedList"/>
    <dgm:cxn modelId="{C5B615BB-A659-4A20-90B1-4BCD827DDD9E}" type="presParOf" srcId="{E39B5629-A40B-4A4C-91FA-602A6F16E2BC}" destId="{6EB8DB5E-15FE-4A87-A9D5-992AA1E0C489}" srcOrd="0" destOrd="0" presId="urn:microsoft.com/office/officeart/2008/layout/VerticalCurvedList"/>
    <dgm:cxn modelId="{73A16BEB-35FF-4F64-A398-231CC5CBE174}" type="presParOf" srcId="{6EB8DB5E-15FE-4A87-A9D5-992AA1E0C489}" destId="{9720763C-E309-4C21-B818-2BCD3DB0D46D}" srcOrd="0" destOrd="0" presId="urn:microsoft.com/office/officeart/2008/layout/VerticalCurvedList"/>
    <dgm:cxn modelId="{35043340-9936-4FFF-80DA-5C9E29782607}" type="presParOf" srcId="{9720763C-E309-4C21-B818-2BCD3DB0D46D}" destId="{FFABF4B2-9563-4134-8694-B637D711928D}" srcOrd="0" destOrd="0" presId="urn:microsoft.com/office/officeart/2008/layout/VerticalCurvedList"/>
    <dgm:cxn modelId="{18A88057-05A8-4D92-BF94-838BC40C442C}" type="presParOf" srcId="{9720763C-E309-4C21-B818-2BCD3DB0D46D}" destId="{BD5AB82D-BC36-4CC0-A6DF-363AD0F21739}" srcOrd="1" destOrd="0" presId="urn:microsoft.com/office/officeart/2008/layout/VerticalCurvedList"/>
    <dgm:cxn modelId="{0C92A30B-72FC-49FA-AA6C-D55571A9F3A0}" type="presParOf" srcId="{9720763C-E309-4C21-B818-2BCD3DB0D46D}" destId="{2791F97E-81C9-4E9F-8D9B-4B62D5275708}" srcOrd="2" destOrd="0" presId="urn:microsoft.com/office/officeart/2008/layout/VerticalCurvedList"/>
    <dgm:cxn modelId="{200641BD-A4FD-4954-A8DA-B5CD10D5CAEA}" type="presParOf" srcId="{9720763C-E309-4C21-B818-2BCD3DB0D46D}" destId="{8376AA23-32FF-4652-A734-E307F0308041}" srcOrd="3" destOrd="0" presId="urn:microsoft.com/office/officeart/2008/layout/VerticalCurvedList"/>
    <dgm:cxn modelId="{12C4BBC9-3AA5-464A-B223-4461E588F6B6}" type="presParOf" srcId="{6EB8DB5E-15FE-4A87-A9D5-992AA1E0C489}" destId="{FE6F7C05-C399-4AD3-9589-56803450C41B}" srcOrd="1" destOrd="0" presId="urn:microsoft.com/office/officeart/2008/layout/VerticalCurvedList"/>
    <dgm:cxn modelId="{2FACE1A5-EB47-4EF7-9B82-78FA7DF4E626}" type="presParOf" srcId="{6EB8DB5E-15FE-4A87-A9D5-992AA1E0C489}" destId="{2380C0D4-EFDA-4AA4-B4E9-5D90BDCBB5F4}" srcOrd="2" destOrd="0" presId="urn:microsoft.com/office/officeart/2008/layout/VerticalCurvedList"/>
    <dgm:cxn modelId="{970E90C4-51D4-4D3E-AE6E-95AADDADB2E7}" type="presParOf" srcId="{2380C0D4-EFDA-4AA4-B4E9-5D90BDCBB5F4}" destId="{06041E82-BFD8-49C0-85AA-2505A310F51E}" srcOrd="0" destOrd="0" presId="urn:microsoft.com/office/officeart/2008/layout/VerticalCurvedList"/>
    <dgm:cxn modelId="{82C45D1D-2728-4D7B-A484-F3D50E117C7D}" type="presParOf" srcId="{6EB8DB5E-15FE-4A87-A9D5-992AA1E0C489}" destId="{720940C6-4D50-41A6-9B08-A5FEEFACC104}" srcOrd="3" destOrd="0" presId="urn:microsoft.com/office/officeart/2008/layout/VerticalCurvedList"/>
    <dgm:cxn modelId="{30C6D2EF-9479-4513-95D6-3467B43FAC02}" type="presParOf" srcId="{6EB8DB5E-15FE-4A87-A9D5-992AA1E0C489}" destId="{D7108F13-3E78-4624-8C37-4DF87164A92F}" srcOrd="4" destOrd="0" presId="urn:microsoft.com/office/officeart/2008/layout/VerticalCurvedList"/>
    <dgm:cxn modelId="{8290C1F0-3216-4598-9D8F-5EC8D75DB70F}" type="presParOf" srcId="{D7108F13-3E78-4624-8C37-4DF87164A92F}" destId="{6E59ECF5-4E6E-4F91-828F-F383B295ACDA}" srcOrd="0" destOrd="0" presId="urn:microsoft.com/office/officeart/2008/layout/VerticalCurvedList"/>
    <dgm:cxn modelId="{8DA80865-F2AC-4058-9D42-51DF399C75EB}" type="presParOf" srcId="{6EB8DB5E-15FE-4A87-A9D5-992AA1E0C489}" destId="{02C06C46-99C2-4F03-A08F-B5C828D79512}" srcOrd="5" destOrd="0" presId="urn:microsoft.com/office/officeart/2008/layout/VerticalCurvedList"/>
    <dgm:cxn modelId="{F0A0ABCA-30F4-4AE1-9615-0CBBA886B5E5}" type="presParOf" srcId="{6EB8DB5E-15FE-4A87-A9D5-992AA1E0C489}" destId="{17551D1F-33C5-4187-A2BE-B4E5B01EA2DD}" srcOrd="6" destOrd="0" presId="urn:microsoft.com/office/officeart/2008/layout/VerticalCurvedList"/>
    <dgm:cxn modelId="{4CA67A01-D5ED-4C97-9FEB-FE61105F5562}" type="presParOf" srcId="{17551D1F-33C5-4187-A2BE-B4E5B01EA2DD}" destId="{1AF622FF-07AC-435F-9736-D8CD1A247E6F}" srcOrd="0" destOrd="0" presId="urn:microsoft.com/office/officeart/2008/layout/VerticalCurvedList"/>
    <dgm:cxn modelId="{30952FFD-6F9C-47F8-8D66-A2D8B67072FE}" type="presParOf" srcId="{6EB8DB5E-15FE-4A87-A9D5-992AA1E0C489}" destId="{14496188-DBD3-434B-9BBB-AF423398828E}" srcOrd="7" destOrd="0" presId="urn:microsoft.com/office/officeart/2008/layout/VerticalCurvedList"/>
    <dgm:cxn modelId="{6A92ABA8-C4B3-48C9-A476-85E0549239FB}" type="presParOf" srcId="{6EB8DB5E-15FE-4A87-A9D5-992AA1E0C489}" destId="{389B0B9A-C74E-4C33-AEEE-812429B65F64}" srcOrd="8" destOrd="0" presId="urn:microsoft.com/office/officeart/2008/layout/VerticalCurvedList"/>
    <dgm:cxn modelId="{4FD2B581-12D9-43BC-A87A-829225DB03C9}" type="presParOf" srcId="{389B0B9A-C74E-4C33-AEEE-812429B65F64}" destId="{C11497B8-606F-4A03-B78F-A4D352E08627}" srcOrd="0" destOrd="0" presId="urn:microsoft.com/office/officeart/2008/layout/VerticalCurvedList"/>
    <dgm:cxn modelId="{177EF906-6CD5-436A-BB52-D46971E5709B}" type="presParOf" srcId="{6EB8DB5E-15FE-4A87-A9D5-992AA1E0C489}" destId="{92CB2F7C-0348-42AC-8E82-CF67D0274EE1}" srcOrd="9" destOrd="0" presId="urn:microsoft.com/office/officeart/2008/layout/VerticalCurvedList"/>
    <dgm:cxn modelId="{23D87435-5F20-4178-A66F-0E5DEA9808A9}" type="presParOf" srcId="{6EB8DB5E-15FE-4A87-A9D5-992AA1E0C489}" destId="{DD78FF2B-3DB4-4B19-97E8-84821CC270B4}" srcOrd="10" destOrd="0" presId="urn:microsoft.com/office/officeart/2008/layout/VerticalCurvedList"/>
    <dgm:cxn modelId="{BA80AF7D-35E6-415C-AA44-1B3219E4C90A}" type="presParOf" srcId="{DD78FF2B-3DB4-4B19-97E8-84821CC270B4}" destId="{0848BB5B-263D-4714-917E-33A86AFBD057}" srcOrd="0" destOrd="0" presId="urn:microsoft.com/office/officeart/2008/layout/VerticalCurvedList"/>
    <dgm:cxn modelId="{332F1E05-D157-4639-8934-DF4D059BD8E6}" type="presParOf" srcId="{6EB8DB5E-15FE-4A87-A9D5-992AA1E0C489}" destId="{2C4B1683-D71E-4184-B215-CD62CB61CFE3}" srcOrd="11" destOrd="0" presId="urn:microsoft.com/office/officeart/2008/layout/VerticalCurvedList"/>
    <dgm:cxn modelId="{488F9060-55C8-4B9C-B389-5A0322D184CD}" type="presParOf" srcId="{6EB8DB5E-15FE-4A87-A9D5-992AA1E0C489}" destId="{E240C599-61A1-4921-934B-03B720485C93}" srcOrd="12" destOrd="0" presId="urn:microsoft.com/office/officeart/2008/layout/VerticalCurvedList"/>
    <dgm:cxn modelId="{254D5401-242C-46E6-ACB0-3DEEE9C4051F}" type="presParOf" srcId="{E240C599-61A1-4921-934B-03B720485C93}" destId="{1AAF69B0-76F3-4CDF-91F4-ECA93DB629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87751-C271-48EB-9373-08CE88648B2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61978-C727-43A2-8F82-B279BBA37922}">
      <dgm:prSet phldrT="[Текст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800" b="1" dirty="0"/>
            <a:t>Development partners</a:t>
          </a:r>
          <a:endParaRPr lang="ru-RU" sz="1800" b="1" dirty="0"/>
        </a:p>
      </dgm:t>
    </dgm:pt>
    <dgm:pt modelId="{4533960F-2AF5-4F0F-BE25-E9DFBA2368EA}" type="parTrans" cxnId="{4148FF2F-9076-4A0D-A205-38E4815AEF94}">
      <dgm:prSet/>
      <dgm:spPr/>
      <dgm:t>
        <a:bodyPr/>
        <a:lstStyle/>
        <a:p>
          <a:endParaRPr lang="ru-RU"/>
        </a:p>
      </dgm:t>
    </dgm:pt>
    <dgm:pt modelId="{4B3F6F92-16FF-4505-87C7-97F7E371D213}" type="sibTrans" cxnId="{4148FF2F-9076-4A0D-A205-38E4815AEF94}">
      <dgm:prSet/>
      <dgm:spPr/>
      <dgm:t>
        <a:bodyPr/>
        <a:lstStyle/>
        <a:p>
          <a:endParaRPr lang="ru-RU"/>
        </a:p>
      </dgm:t>
    </dgm:pt>
    <dgm:pt modelId="{D549CDDC-C309-4C6B-B597-D2B1951D745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b="1" dirty="0"/>
            <a:t>Government</a:t>
          </a:r>
          <a:endParaRPr lang="ru-RU" sz="2000" b="1" dirty="0"/>
        </a:p>
      </dgm:t>
    </dgm:pt>
    <dgm:pt modelId="{4A628565-2663-40C8-929A-8429B2B7B83F}" type="parTrans" cxnId="{66A1CE66-2D7A-4302-9C89-1A4A3313D12C}">
      <dgm:prSet/>
      <dgm:spPr/>
      <dgm:t>
        <a:bodyPr/>
        <a:lstStyle/>
        <a:p>
          <a:endParaRPr lang="ru-RU"/>
        </a:p>
      </dgm:t>
    </dgm:pt>
    <dgm:pt modelId="{AF9BD503-9BF8-4A5F-AFE7-D7174910344C}" type="sibTrans" cxnId="{66A1CE66-2D7A-4302-9C89-1A4A3313D12C}">
      <dgm:prSet/>
      <dgm:spPr/>
      <dgm:t>
        <a:bodyPr/>
        <a:lstStyle/>
        <a:p>
          <a:endParaRPr lang="ru-RU"/>
        </a:p>
      </dgm:t>
    </dgm:pt>
    <dgm:pt modelId="{8755CD82-F620-433C-B10E-7288308E6CA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/>
            <a:t>NGOs </a:t>
          </a:r>
          <a:endParaRPr lang="ru-RU" sz="2000" b="1" dirty="0"/>
        </a:p>
      </dgm:t>
    </dgm:pt>
    <dgm:pt modelId="{E15B9719-3F87-471F-B2C2-E15CA960711B}" type="parTrans" cxnId="{262AE717-37A6-47B9-8F66-A74D3781377F}">
      <dgm:prSet/>
      <dgm:spPr/>
      <dgm:t>
        <a:bodyPr/>
        <a:lstStyle/>
        <a:p>
          <a:endParaRPr lang="ru-RU"/>
        </a:p>
      </dgm:t>
    </dgm:pt>
    <dgm:pt modelId="{4BD17531-9C6F-4AEB-9925-631A89598318}" type="sibTrans" cxnId="{262AE717-37A6-47B9-8F66-A74D3781377F}">
      <dgm:prSet/>
      <dgm:spPr/>
      <dgm:t>
        <a:bodyPr/>
        <a:lstStyle/>
        <a:p>
          <a:endParaRPr lang="ru-RU"/>
        </a:p>
      </dgm:t>
    </dgm:pt>
    <dgm:pt modelId="{47E5FA55-834B-4B8C-B741-23F7BF645C1A}">
      <dgm:prSet phldrT="[Текст]" custScaleX="88992" custScaleY="88908" custLinFactNeighborX="18047" custLinFactNeighborY="-3005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2CD2985-9EFD-4EB9-943F-B5ABE5BCEEF2}" type="parTrans" cxnId="{F3038A0C-AE9F-4097-9458-E94DE7CB9009}">
      <dgm:prSet/>
      <dgm:spPr/>
      <dgm:t>
        <a:bodyPr/>
        <a:lstStyle/>
        <a:p>
          <a:endParaRPr lang="ru-RU"/>
        </a:p>
      </dgm:t>
    </dgm:pt>
    <dgm:pt modelId="{188CA0C0-80FA-485F-A5CA-8E20BE866A6A}" type="sibTrans" cxnId="{F3038A0C-AE9F-4097-9458-E94DE7CB9009}">
      <dgm:prSet custLinFactNeighborX="19027" custLinFactNeighborY="-1375"/>
      <dgm:spPr/>
      <dgm:t>
        <a:bodyPr/>
        <a:lstStyle/>
        <a:p>
          <a:endParaRPr lang="ru-RU"/>
        </a:p>
      </dgm:t>
    </dgm:pt>
    <dgm:pt modelId="{BBBC9265-5507-478E-B502-8BCB88D183C2}">
      <dgm:prSet phldrT="[Текст]" custScaleX="88992" custScaleY="88908" custLinFactNeighborX="18047" custLinFactNeighborY="-3005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8243141-95DE-42A5-A46C-16FDF1AAEBE0}" type="parTrans" cxnId="{9E9015E1-CC48-4F34-9D61-E96677A5ADB8}">
      <dgm:prSet/>
      <dgm:spPr/>
      <dgm:t>
        <a:bodyPr/>
        <a:lstStyle/>
        <a:p>
          <a:endParaRPr lang="ru-RU"/>
        </a:p>
      </dgm:t>
    </dgm:pt>
    <dgm:pt modelId="{F2485F04-8E69-4DA8-BF37-D342B31EB91F}" type="sibTrans" cxnId="{9E9015E1-CC48-4F34-9D61-E96677A5ADB8}">
      <dgm:prSet custLinFactNeighborX="19027" custLinFactNeighborY="-1375"/>
      <dgm:spPr/>
      <dgm:t>
        <a:bodyPr/>
        <a:lstStyle/>
        <a:p>
          <a:endParaRPr lang="ru-RU"/>
        </a:p>
      </dgm:t>
    </dgm:pt>
    <dgm:pt modelId="{4EB09BB5-747B-4FA0-A8C1-38591B7ED4F4}">
      <dgm:prSet custScaleX="102643" custScaleY="88365" custLinFactNeighborX="17276" custLinFactNeighborY="7590"/>
      <dgm:spPr/>
      <dgm:t>
        <a:bodyPr/>
        <a:lstStyle/>
        <a:p>
          <a:endParaRPr lang="ru-RU"/>
        </a:p>
      </dgm:t>
    </dgm:pt>
    <dgm:pt modelId="{5A26B47F-D60C-4D35-B5C2-EB91517DFDA5}" type="parTrans" cxnId="{29E56E2F-FC93-4097-8F35-ECEFC2593468}">
      <dgm:prSet/>
      <dgm:spPr/>
      <dgm:t>
        <a:bodyPr/>
        <a:lstStyle/>
        <a:p>
          <a:endParaRPr lang="ru-RU"/>
        </a:p>
      </dgm:t>
    </dgm:pt>
    <dgm:pt modelId="{FE2D5251-CE85-4F7B-9574-3B06BBD506C2}" type="sibTrans" cxnId="{29E56E2F-FC93-4097-8F35-ECEFC2593468}">
      <dgm:prSet custLinFactNeighborX="10282" custLinFactNeighborY="3777"/>
      <dgm:spPr/>
      <dgm:t>
        <a:bodyPr/>
        <a:lstStyle/>
        <a:p>
          <a:endParaRPr lang="ru-RU"/>
        </a:p>
      </dgm:t>
    </dgm:pt>
    <dgm:pt modelId="{DD6DE29C-3541-4051-A30C-68BAD0C55C8D}">
      <dgm:prSet custScaleX="102643" custScaleY="88365" custLinFactNeighborX="17276" custLinFactNeighborY="7590"/>
      <dgm:spPr/>
      <dgm:t>
        <a:bodyPr/>
        <a:lstStyle/>
        <a:p>
          <a:endParaRPr lang="ru-RU"/>
        </a:p>
      </dgm:t>
    </dgm:pt>
    <dgm:pt modelId="{39B3976E-032B-4DFD-B36D-BEBB21FCFC8E}" type="parTrans" cxnId="{66E025D4-58B3-4A69-BD24-328D9A264709}">
      <dgm:prSet/>
      <dgm:spPr/>
      <dgm:t>
        <a:bodyPr/>
        <a:lstStyle/>
        <a:p>
          <a:endParaRPr lang="ru-RU"/>
        </a:p>
      </dgm:t>
    </dgm:pt>
    <dgm:pt modelId="{D2A5E33A-E495-4B22-9E0C-3DDBB104D7D0}" type="sibTrans" cxnId="{66E025D4-58B3-4A69-BD24-328D9A264709}">
      <dgm:prSet custLinFactNeighborX="12635" custLinFactNeighborY="2928"/>
      <dgm:spPr/>
      <dgm:t>
        <a:bodyPr/>
        <a:lstStyle/>
        <a:p>
          <a:endParaRPr lang="ru-RU"/>
        </a:p>
      </dgm:t>
    </dgm:pt>
    <dgm:pt modelId="{4383D0CB-2CA2-4915-B4CA-27B1249CB986}" type="pres">
      <dgm:prSet presAssocID="{B4987751-C271-48EB-9373-08CE88648B2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23084-CF16-455F-A4CE-C06CD557CB12}" type="pres">
      <dgm:prSet presAssocID="{91D61978-C727-43A2-8F82-B279BBA37922}" presName="gear1" presStyleLbl="node1" presStyleIdx="0" presStyleCnt="3" custScaleX="101598" custScaleY="107219" custLinFactNeighborX="21932" custLinFactNeighborY="56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1F201-61DD-4BED-A01C-A2C97F156B0E}" type="pres">
      <dgm:prSet presAssocID="{91D61978-C727-43A2-8F82-B279BBA37922}" presName="gear1srcNode" presStyleLbl="node1" presStyleIdx="0" presStyleCnt="3"/>
      <dgm:spPr/>
      <dgm:t>
        <a:bodyPr/>
        <a:lstStyle/>
        <a:p>
          <a:endParaRPr lang="ru-RU"/>
        </a:p>
      </dgm:t>
    </dgm:pt>
    <dgm:pt modelId="{4394C03C-05B4-4072-BEBB-4FF30BFD7703}" type="pres">
      <dgm:prSet presAssocID="{91D61978-C727-43A2-8F82-B279BBA37922}" presName="gear1dstNode" presStyleLbl="node1" presStyleIdx="0" presStyleCnt="3"/>
      <dgm:spPr/>
      <dgm:t>
        <a:bodyPr/>
        <a:lstStyle/>
        <a:p>
          <a:endParaRPr lang="ru-RU"/>
        </a:p>
      </dgm:t>
    </dgm:pt>
    <dgm:pt modelId="{4ED222A9-143A-4416-A51F-2DC302D25688}" type="pres">
      <dgm:prSet presAssocID="{D549CDDC-C309-4C6B-B597-D2B1951D745E}" presName="gear2" presStyleLbl="node1" presStyleIdx="1" presStyleCnt="3" custScaleX="156876" custScaleY="149206" custLinFactNeighborX="8174" custLinFactNeighborY="-56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80B44-E832-4542-96BB-4A9159C05449}" type="pres">
      <dgm:prSet presAssocID="{D549CDDC-C309-4C6B-B597-D2B1951D745E}" presName="gear2srcNode" presStyleLbl="node1" presStyleIdx="1" presStyleCnt="3"/>
      <dgm:spPr/>
      <dgm:t>
        <a:bodyPr/>
        <a:lstStyle/>
        <a:p>
          <a:endParaRPr lang="ru-RU"/>
        </a:p>
      </dgm:t>
    </dgm:pt>
    <dgm:pt modelId="{4A5DF5C6-ED34-4586-98AB-977FD01B11A0}" type="pres">
      <dgm:prSet presAssocID="{D549CDDC-C309-4C6B-B597-D2B1951D745E}" presName="gear2dstNode" presStyleLbl="node1" presStyleIdx="1" presStyleCnt="3"/>
      <dgm:spPr/>
      <dgm:t>
        <a:bodyPr/>
        <a:lstStyle/>
        <a:p>
          <a:endParaRPr lang="ru-RU"/>
        </a:p>
      </dgm:t>
    </dgm:pt>
    <dgm:pt modelId="{29798E9F-2455-4F27-B4DA-9F1DB05A0292}" type="pres">
      <dgm:prSet presAssocID="{8755CD82-F620-433C-B10E-7288308E6CA1}" presName="gear3" presStyleLbl="node1" presStyleIdx="2" presStyleCnt="3" custScaleX="88992" custScaleY="88908" custLinFactNeighborX="18236" custLinFactNeighborY="-12055"/>
      <dgm:spPr/>
      <dgm:t>
        <a:bodyPr/>
        <a:lstStyle/>
        <a:p>
          <a:endParaRPr lang="ru-RU"/>
        </a:p>
      </dgm:t>
    </dgm:pt>
    <dgm:pt modelId="{CA00028E-A154-4D90-873C-541E0DFBCF3B}" type="pres">
      <dgm:prSet presAssocID="{8755CD82-F620-433C-B10E-7288308E6C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984C5-5815-416C-957A-1A2D61881406}" type="pres">
      <dgm:prSet presAssocID="{8755CD82-F620-433C-B10E-7288308E6CA1}" presName="gear3srcNode" presStyleLbl="node1" presStyleIdx="2" presStyleCnt="3"/>
      <dgm:spPr/>
      <dgm:t>
        <a:bodyPr/>
        <a:lstStyle/>
        <a:p>
          <a:endParaRPr lang="ru-RU"/>
        </a:p>
      </dgm:t>
    </dgm:pt>
    <dgm:pt modelId="{364F6D47-3F16-465A-B62D-3E2052DA7706}" type="pres">
      <dgm:prSet presAssocID="{8755CD82-F620-433C-B10E-7288308E6CA1}" presName="gear3dstNode" presStyleLbl="node1" presStyleIdx="2" presStyleCnt="3"/>
      <dgm:spPr/>
      <dgm:t>
        <a:bodyPr/>
        <a:lstStyle/>
        <a:p>
          <a:endParaRPr lang="ru-RU"/>
        </a:p>
      </dgm:t>
    </dgm:pt>
    <dgm:pt modelId="{CB67A44C-D3EE-4732-AC8F-028B45DE6548}" type="pres">
      <dgm:prSet presAssocID="{4B3F6F92-16FF-4505-87C7-97F7E371D213}" presName="connector1" presStyleLbl="sibTrans2D1" presStyleIdx="0" presStyleCnt="3" custLinFactNeighborX="21176" custLinFactNeighborY="690"/>
      <dgm:spPr/>
      <dgm:t>
        <a:bodyPr/>
        <a:lstStyle/>
        <a:p>
          <a:endParaRPr lang="ru-RU"/>
        </a:p>
      </dgm:t>
    </dgm:pt>
    <dgm:pt modelId="{653A5459-04FA-405F-85F2-94A271AC98D1}" type="pres">
      <dgm:prSet presAssocID="{AF9BD503-9BF8-4A5F-AFE7-D7174910344C}" presName="connector2" presStyleLbl="sibTrans2D1" presStyleIdx="1" presStyleCnt="3" custLinFactNeighborX="-16746" custLinFactNeighborY="-10803"/>
      <dgm:spPr/>
      <dgm:t>
        <a:bodyPr/>
        <a:lstStyle/>
        <a:p>
          <a:endParaRPr lang="ru-RU"/>
        </a:p>
      </dgm:t>
    </dgm:pt>
    <dgm:pt modelId="{6E95113D-DE5E-4DB4-80F9-A928597D1FCC}" type="pres">
      <dgm:prSet presAssocID="{4BD17531-9C6F-4AEB-9925-631A89598318}" presName="connector3" presStyleLbl="sibTrans2D1" presStyleIdx="2" presStyleCnt="3" custLinFactNeighborX="25230" custLinFactNeighborY="-8578"/>
      <dgm:spPr/>
      <dgm:t>
        <a:bodyPr/>
        <a:lstStyle/>
        <a:p>
          <a:endParaRPr lang="ru-RU"/>
        </a:p>
      </dgm:t>
    </dgm:pt>
  </dgm:ptLst>
  <dgm:cxnLst>
    <dgm:cxn modelId="{A9C2E504-F842-4166-9C4C-E9D630911EB3}" type="presOf" srcId="{91D61978-C727-43A2-8F82-B279BBA37922}" destId="{9AB23084-CF16-455F-A4CE-C06CD557CB12}" srcOrd="0" destOrd="0" presId="urn:microsoft.com/office/officeart/2005/8/layout/gear1"/>
    <dgm:cxn modelId="{6BAD1B05-3BE2-4807-A74B-C84040000F95}" type="presOf" srcId="{4BD17531-9C6F-4AEB-9925-631A89598318}" destId="{6E95113D-DE5E-4DB4-80F9-A928597D1FCC}" srcOrd="0" destOrd="0" presId="urn:microsoft.com/office/officeart/2005/8/layout/gear1"/>
    <dgm:cxn modelId="{66E025D4-58B3-4A69-BD24-328D9A264709}" srcId="{B4987751-C271-48EB-9373-08CE88648B2B}" destId="{DD6DE29C-3541-4051-A30C-68BAD0C55C8D}" srcOrd="6" destOrd="0" parTransId="{39B3976E-032B-4DFD-B36D-BEBB21FCFC8E}" sibTransId="{D2A5E33A-E495-4B22-9E0C-3DDBB104D7D0}"/>
    <dgm:cxn modelId="{C68F4FBA-D0DF-486D-A2F0-7E8D08512828}" type="presOf" srcId="{91D61978-C727-43A2-8F82-B279BBA37922}" destId="{EC91F201-61DD-4BED-A01C-A2C97F156B0E}" srcOrd="1" destOrd="0" presId="urn:microsoft.com/office/officeart/2005/8/layout/gear1"/>
    <dgm:cxn modelId="{FC3543E2-E252-42C8-A3C9-55E6804DE51F}" type="presOf" srcId="{8755CD82-F620-433C-B10E-7288308E6CA1}" destId="{CA00028E-A154-4D90-873C-541E0DFBCF3B}" srcOrd="1" destOrd="0" presId="urn:microsoft.com/office/officeart/2005/8/layout/gear1"/>
    <dgm:cxn modelId="{9E9015E1-CC48-4F34-9D61-E96677A5ADB8}" srcId="{B4987751-C271-48EB-9373-08CE88648B2B}" destId="{BBBC9265-5507-478E-B502-8BCB88D183C2}" srcOrd="4" destOrd="0" parTransId="{68243141-95DE-42A5-A46C-16FDF1AAEBE0}" sibTransId="{F2485F04-8E69-4DA8-BF37-D342B31EB91F}"/>
    <dgm:cxn modelId="{B9D8C5A6-680B-4BA9-84FD-3D2F8B65D3B8}" type="presOf" srcId="{4B3F6F92-16FF-4505-87C7-97F7E371D213}" destId="{CB67A44C-D3EE-4732-AC8F-028B45DE6548}" srcOrd="0" destOrd="0" presId="urn:microsoft.com/office/officeart/2005/8/layout/gear1"/>
    <dgm:cxn modelId="{9968A4AA-DA4E-4098-AEFF-976EB19D8F56}" type="presOf" srcId="{91D61978-C727-43A2-8F82-B279BBA37922}" destId="{4394C03C-05B4-4072-BEBB-4FF30BFD7703}" srcOrd="2" destOrd="0" presId="urn:microsoft.com/office/officeart/2005/8/layout/gear1"/>
    <dgm:cxn modelId="{03E75EAB-D5DE-48D3-8C2E-398B6440D508}" type="presOf" srcId="{D549CDDC-C309-4C6B-B597-D2B1951D745E}" destId="{E3B80B44-E832-4542-96BB-4A9159C05449}" srcOrd="1" destOrd="0" presId="urn:microsoft.com/office/officeart/2005/8/layout/gear1"/>
    <dgm:cxn modelId="{35CD9A43-F61D-4F2A-B010-462E96CE9F52}" type="presOf" srcId="{8755CD82-F620-433C-B10E-7288308E6CA1}" destId="{364F6D47-3F16-465A-B62D-3E2052DA7706}" srcOrd="3" destOrd="0" presId="urn:microsoft.com/office/officeart/2005/8/layout/gear1"/>
    <dgm:cxn modelId="{262AE717-37A6-47B9-8F66-A74D3781377F}" srcId="{B4987751-C271-48EB-9373-08CE88648B2B}" destId="{8755CD82-F620-433C-B10E-7288308E6CA1}" srcOrd="2" destOrd="0" parTransId="{E15B9719-3F87-471F-B2C2-E15CA960711B}" sibTransId="{4BD17531-9C6F-4AEB-9925-631A89598318}"/>
    <dgm:cxn modelId="{29E56E2F-FC93-4097-8F35-ECEFC2593468}" srcId="{B4987751-C271-48EB-9373-08CE88648B2B}" destId="{4EB09BB5-747B-4FA0-A8C1-38591B7ED4F4}" srcOrd="5" destOrd="0" parTransId="{5A26B47F-D60C-4D35-B5C2-EB91517DFDA5}" sibTransId="{FE2D5251-CE85-4F7B-9574-3B06BBD506C2}"/>
    <dgm:cxn modelId="{710A1826-89D8-45EB-BA38-8807F81C5105}" type="presOf" srcId="{8755CD82-F620-433C-B10E-7288308E6CA1}" destId="{29798E9F-2455-4F27-B4DA-9F1DB05A0292}" srcOrd="0" destOrd="0" presId="urn:microsoft.com/office/officeart/2005/8/layout/gear1"/>
    <dgm:cxn modelId="{A98A4CFB-1E5B-4BD9-8269-FCE93A22A3E4}" type="presOf" srcId="{B4987751-C271-48EB-9373-08CE88648B2B}" destId="{4383D0CB-2CA2-4915-B4CA-27B1249CB986}" srcOrd="0" destOrd="0" presId="urn:microsoft.com/office/officeart/2005/8/layout/gear1"/>
    <dgm:cxn modelId="{821B698F-F32D-4E01-8016-C88E2B3383A4}" type="presOf" srcId="{AF9BD503-9BF8-4A5F-AFE7-D7174910344C}" destId="{653A5459-04FA-405F-85F2-94A271AC98D1}" srcOrd="0" destOrd="0" presId="urn:microsoft.com/office/officeart/2005/8/layout/gear1"/>
    <dgm:cxn modelId="{66A1CE66-2D7A-4302-9C89-1A4A3313D12C}" srcId="{B4987751-C271-48EB-9373-08CE88648B2B}" destId="{D549CDDC-C309-4C6B-B597-D2B1951D745E}" srcOrd="1" destOrd="0" parTransId="{4A628565-2663-40C8-929A-8429B2B7B83F}" sibTransId="{AF9BD503-9BF8-4A5F-AFE7-D7174910344C}"/>
    <dgm:cxn modelId="{50331A31-D711-4477-9315-02E2D56EF3AF}" type="presOf" srcId="{8755CD82-F620-433C-B10E-7288308E6CA1}" destId="{F6D984C5-5815-416C-957A-1A2D61881406}" srcOrd="2" destOrd="0" presId="urn:microsoft.com/office/officeart/2005/8/layout/gear1"/>
    <dgm:cxn modelId="{04E3E809-D4B3-4173-B1A3-693D233CA2F5}" type="presOf" srcId="{D549CDDC-C309-4C6B-B597-D2B1951D745E}" destId="{4A5DF5C6-ED34-4586-98AB-977FD01B11A0}" srcOrd="2" destOrd="0" presId="urn:microsoft.com/office/officeart/2005/8/layout/gear1"/>
    <dgm:cxn modelId="{4148FF2F-9076-4A0D-A205-38E4815AEF94}" srcId="{B4987751-C271-48EB-9373-08CE88648B2B}" destId="{91D61978-C727-43A2-8F82-B279BBA37922}" srcOrd="0" destOrd="0" parTransId="{4533960F-2AF5-4F0F-BE25-E9DFBA2368EA}" sibTransId="{4B3F6F92-16FF-4505-87C7-97F7E371D213}"/>
    <dgm:cxn modelId="{F3038A0C-AE9F-4097-9458-E94DE7CB9009}" srcId="{B4987751-C271-48EB-9373-08CE88648B2B}" destId="{47E5FA55-834B-4B8C-B741-23F7BF645C1A}" srcOrd="3" destOrd="0" parTransId="{E2CD2985-9EFD-4EB9-943F-B5ABE5BCEEF2}" sibTransId="{188CA0C0-80FA-485F-A5CA-8E20BE866A6A}"/>
    <dgm:cxn modelId="{81556E32-D9F5-4A8B-A3CB-C0526E3337FC}" type="presOf" srcId="{D549CDDC-C309-4C6B-B597-D2B1951D745E}" destId="{4ED222A9-143A-4416-A51F-2DC302D25688}" srcOrd="0" destOrd="0" presId="urn:microsoft.com/office/officeart/2005/8/layout/gear1"/>
    <dgm:cxn modelId="{CD6BD183-6023-4DC0-9C95-E6FB3813A9E8}" type="presParOf" srcId="{4383D0CB-2CA2-4915-B4CA-27B1249CB986}" destId="{9AB23084-CF16-455F-A4CE-C06CD557CB12}" srcOrd="0" destOrd="0" presId="urn:microsoft.com/office/officeart/2005/8/layout/gear1"/>
    <dgm:cxn modelId="{10359EE6-5893-4C23-971A-9261D82C759A}" type="presParOf" srcId="{4383D0CB-2CA2-4915-B4CA-27B1249CB986}" destId="{EC91F201-61DD-4BED-A01C-A2C97F156B0E}" srcOrd="1" destOrd="0" presId="urn:microsoft.com/office/officeart/2005/8/layout/gear1"/>
    <dgm:cxn modelId="{9880ACBC-A0B5-4DD0-AC6A-9AFAA8BC4191}" type="presParOf" srcId="{4383D0CB-2CA2-4915-B4CA-27B1249CB986}" destId="{4394C03C-05B4-4072-BEBB-4FF30BFD7703}" srcOrd="2" destOrd="0" presId="urn:microsoft.com/office/officeart/2005/8/layout/gear1"/>
    <dgm:cxn modelId="{25D2E7D3-EDBA-4CE2-8442-26611899BB28}" type="presParOf" srcId="{4383D0CB-2CA2-4915-B4CA-27B1249CB986}" destId="{4ED222A9-143A-4416-A51F-2DC302D25688}" srcOrd="3" destOrd="0" presId="urn:microsoft.com/office/officeart/2005/8/layout/gear1"/>
    <dgm:cxn modelId="{DCC31ACF-2649-4A72-9A8C-E2E2245F566B}" type="presParOf" srcId="{4383D0CB-2CA2-4915-B4CA-27B1249CB986}" destId="{E3B80B44-E832-4542-96BB-4A9159C05449}" srcOrd="4" destOrd="0" presId="urn:microsoft.com/office/officeart/2005/8/layout/gear1"/>
    <dgm:cxn modelId="{B3BAD87F-A766-48AB-95DF-B9EAE87E40D6}" type="presParOf" srcId="{4383D0CB-2CA2-4915-B4CA-27B1249CB986}" destId="{4A5DF5C6-ED34-4586-98AB-977FD01B11A0}" srcOrd="5" destOrd="0" presId="urn:microsoft.com/office/officeart/2005/8/layout/gear1"/>
    <dgm:cxn modelId="{D52A8A56-39F0-4F35-95B6-0AD73232696F}" type="presParOf" srcId="{4383D0CB-2CA2-4915-B4CA-27B1249CB986}" destId="{29798E9F-2455-4F27-B4DA-9F1DB05A0292}" srcOrd="6" destOrd="0" presId="urn:microsoft.com/office/officeart/2005/8/layout/gear1"/>
    <dgm:cxn modelId="{B490CF4E-68C9-44A0-8377-AB0AFB963AF4}" type="presParOf" srcId="{4383D0CB-2CA2-4915-B4CA-27B1249CB986}" destId="{CA00028E-A154-4D90-873C-541E0DFBCF3B}" srcOrd="7" destOrd="0" presId="urn:microsoft.com/office/officeart/2005/8/layout/gear1"/>
    <dgm:cxn modelId="{E839EA34-AE27-4F2E-94A2-048D64CC804A}" type="presParOf" srcId="{4383D0CB-2CA2-4915-B4CA-27B1249CB986}" destId="{F6D984C5-5815-416C-957A-1A2D61881406}" srcOrd="8" destOrd="0" presId="urn:microsoft.com/office/officeart/2005/8/layout/gear1"/>
    <dgm:cxn modelId="{AF386A95-9964-480A-A465-67519C55A4DC}" type="presParOf" srcId="{4383D0CB-2CA2-4915-B4CA-27B1249CB986}" destId="{364F6D47-3F16-465A-B62D-3E2052DA7706}" srcOrd="9" destOrd="0" presId="urn:microsoft.com/office/officeart/2005/8/layout/gear1"/>
    <dgm:cxn modelId="{5B7B88D0-BD76-4B15-9A25-351694590FFE}" type="presParOf" srcId="{4383D0CB-2CA2-4915-B4CA-27B1249CB986}" destId="{CB67A44C-D3EE-4732-AC8F-028B45DE6548}" srcOrd="10" destOrd="0" presId="urn:microsoft.com/office/officeart/2005/8/layout/gear1"/>
    <dgm:cxn modelId="{975C5F2A-9FB8-4382-9C57-C46B99E23BE4}" type="presParOf" srcId="{4383D0CB-2CA2-4915-B4CA-27B1249CB986}" destId="{653A5459-04FA-405F-85F2-94A271AC98D1}" srcOrd="11" destOrd="0" presId="urn:microsoft.com/office/officeart/2005/8/layout/gear1"/>
    <dgm:cxn modelId="{54FDCF72-2FF9-49A3-9774-62C0AD6A8196}" type="presParOf" srcId="{4383D0CB-2CA2-4915-B4CA-27B1249CB986}" destId="{6E95113D-DE5E-4DB4-80F9-A928597D1F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035C3-4372-458F-A3D7-360231731F68}">
      <dsp:nvSpPr>
        <dsp:cNvPr id="0" name=""/>
        <dsp:cNvSpPr/>
      </dsp:nvSpPr>
      <dsp:spPr>
        <a:xfrm>
          <a:off x="2753" y="82468"/>
          <a:ext cx="1810340" cy="18335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Climate Change</a:t>
          </a:r>
          <a:endParaRPr lang="ru-RU" sz="2000" kern="1200" dirty="0"/>
        </a:p>
      </dsp:txBody>
      <dsp:txXfrm>
        <a:off x="267871" y="350983"/>
        <a:ext cx="1280104" cy="1296508"/>
      </dsp:txXfrm>
    </dsp:sp>
    <dsp:sp modelId="{F58DFFAB-876D-4B3F-AD2B-12B59DBA9F05}">
      <dsp:nvSpPr>
        <dsp:cNvPr id="0" name=""/>
        <dsp:cNvSpPr/>
      </dsp:nvSpPr>
      <dsp:spPr>
        <a:xfrm>
          <a:off x="481601" y="2035377"/>
          <a:ext cx="852644" cy="85264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94619" y="2361428"/>
        <a:ext cx="626608" cy="200542"/>
      </dsp:txXfrm>
    </dsp:sp>
    <dsp:sp modelId="{A1FC8898-5D61-4246-858F-634DA6E391B6}">
      <dsp:nvSpPr>
        <dsp:cNvPr id="0" name=""/>
        <dsp:cNvSpPr/>
      </dsp:nvSpPr>
      <dsp:spPr>
        <a:xfrm>
          <a:off x="6141" y="3007392"/>
          <a:ext cx="1803563" cy="1762798"/>
        </a:xfrm>
        <a:prstGeom prst="ellipse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Disaster Risks Reduction</a:t>
          </a:r>
          <a:endParaRPr lang="ru-RU" sz="2400" kern="1200" dirty="0"/>
        </a:p>
      </dsp:txBody>
      <dsp:txXfrm>
        <a:off x="270267" y="3265548"/>
        <a:ext cx="1275311" cy="1246486"/>
      </dsp:txXfrm>
    </dsp:sp>
    <dsp:sp modelId="{79BA653C-703B-4E37-A354-BDEA119298BA}">
      <dsp:nvSpPr>
        <dsp:cNvPr id="0" name=""/>
        <dsp:cNvSpPr/>
      </dsp:nvSpPr>
      <dsp:spPr>
        <a:xfrm>
          <a:off x="1750408" y="2152895"/>
          <a:ext cx="1033879" cy="546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750408" y="2262269"/>
        <a:ext cx="869819" cy="328120"/>
      </dsp:txXfrm>
    </dsp:sp>
    <dsp:sp modelId="{B9EFB761-C32E-4D8B-A9C6-CA06CCBBF764}">
      <dsp:nvSpPr>
        <dsp:cNvPr id="0" name=""/>
        <dsp:cNvSpPr/>
      </dsp:nvSpPr>
      <dsp:spPr>
        <a:xfrm>
          <a:off x="2695140" y="825210"/>
          <a:ext cx="2940153" cy="3202238"/>
        </a:xfrm>
        <a:prstGeom prst="ellipse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SDGs Achievement</a:t>
          </a:r>
          <a:endParaRPr lang="ru-RU" sz="2800" kern="1200" dirty="0"/>
        </a:p>
      </dsp:txBody>
      <dsp:txXfrm>
        <a:off x="3125715" y="1294167"/>
        <a:ext cx="2079003" cy="2264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3C50A-8308-4E76-9140-82B0F1B83E0D}">
      <dsp:nvSpPr>
        <dsp:cNvPr id="0" name=""/>
        <dsp:cNvSpPr/>
      </dsp:nvSpPr>
      <dsp:spPr>
        <a:xfrm>
          <a:off x="0" y="1434917"/>
          <a:ext cx="11534286" cy="241072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44C1-914D-4752-8C84-BE32469FE544}">
      <dsp:nvSpPr>
        <dsp:cNvPr id="0" name=""/>
        <dsp:cNvSpPr/>
      </dsp:nvSpPr>
      <dsp:spPr>
        <a:xfrm>
          <a:off x="103" y="0"/>
          <a:ext cx="867598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CCCCP</a:t>
          </a:r>
          <a:endParaRPr lang="ru-RU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2012</a:t>
          </a:r>
          <a:endParaRPr lang="en-US" sz="1800" kern="1200" dirty="0"/>
        </a:p>
      </dsp:txBody>
      <dsp:txXfrm>
        <a:off x="103" y="0"/>
        <a:ext cx="867598" cy="2112222"/>
      </dsp:txXfrm>
    </dsp:sp>
    <dsp:sp modelId="{5F4C52F3-366E-4987-BAA8-1C08E9C96DF3}">
      <dsp:nvSpPr>
        <dsp:cNvPr id="0" name=""/>
        <dsp:cNvSpPr/>
      </dsp:nvSpPr>
      <dsp:spPr>
        <a:xfrm>
          <a:off x="169874" y="2376250"/>
          <a:ext cx="528055" cy="528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C82B4-E4A4-42D0-9DAA-48520B92F2DA}">
      <dsp:nvSpPr>
        <dsp:cNvPr id="0" name=""/>
        <dsp:cNvSpPr/>
      </dsp:nvSpPr>
      <dsp:spPr>
        <a:xfrm>
          <a:off x="897227" y="3168334"/>
          <a:ext cx="1354895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Priority directions for adaptation to climate change in the Kyrgyz Republic until </a:t>
          </a:r>
          <a:r>
            <a:rPr lang="ru-R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2017 </a:t>
          </a:r>
          <a:r>
            <a:rPr lang="ru-RU" sz="1400" kern="1200" dirty="0"/>
            <a:t> </a:t>
          </a:r>
          <a:endParaRPr lang="en-US" sz="1400" kern="1200" dirty="0"/>
        </a:p>
      </dsp:txBody>
      <dsp:txXfrm>
        <a:off x="897227" y="3168334"/>
        <a:ext cx="1354895" cy="2112222"/>
      </dsp:txXfrm>
    </dsp:sp>
    <dsp:sp modelId="{DFF8A209-D33A-43F2-8EC3-D3058357568D}">
      <dsp:nvSpPr>
        <dsp:cNvPr id="0" name=""/>
        <dsp:cNvSpPr/>
      </dsp:nvSpPr>
      <dsp:spPr>
        <a:xfrm>
          <a:off x="1310647" y="2376250"/>
          <a:ext cx="528055" cy="5280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B53AB-B12D-496E-B5F8-2FE1FDA416B2}">
      <dsp:nvSpPr>
        <dsp:cNvPr id="0" name=""/>
        <dsp:cNvSpPr/>
      </dsp:nvSpPr>
      <dsp:spPr>
        <a:xfrm>
          <a:off x="2281649" y="0"/>
          <a:ext cx="793643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SPCR CIF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2015</a:t>
          </a:r>
          <a:endParaRPr lang="en-US" sz="1600" b="1" kern="1200" dirty="0"/>
        </a:p>
      </dsp:txBody>
      <dsp:txXfrm>
        <a:off x="2281649" y="0"/>
        <a:ext cx="793643" cy="2112222"/>
      </dsp:txXfrm>
    </dsp:sp>
    <dsp:sp modelId="{DC63BCBC-3B36-4F4F-806D-120ED8EE3C3E}">
      <dsp:nvSpPr>
        <dsp:cNvPr id="0" name=""/>
        <dsp:cNvSpPr/>
      </dsp:nvSpPr>
      <dsp:spPr>
        <a:xfrm>
          <a:off x="2414442" y="2376250"/>
          <a:ext cx="528055" cy="5280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74B04-00E7-450C-958E-8BB0E3CD54BD}">
      <dsp:nvSpPr>
        <dsp:cNvPr id="0" name=""/>
        <dsp:cNvSpPr/>
      </dsp:nvSpPr>
      <dsp:spPr>
        <a:xfrm>
          <a:off x="3104817" y="3168334"/>
          <a:ext cx="1062592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Signing of the Paris Agreement UNFCCC</a:t>
          </a:r>
          <a:r>
            <a:rPr lang="ru-R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2016</a:t>
          </a:r>
          <a:endParaRPr lang="ru-RU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INDC KR</a:t>
          </a:r>
          <a:endParaRPr lang="en-US" sz="1400" kern="1200" dirty="0"/>
        </a:p>
      </dsp:txBody>
      <dsp:txXfrm>
        <a:off x="3104817" y="3168334"/>
        <a:ext cx="1062592" cy="2112222"/>
      </dsp:txXfrm>
    </dsp:sp>
    <dsp:sp modelId="{4F0F8F20-66D9-44D5-88AA-DC53F2E48BF4}">
      <dsp:nvSpPr>
        <dsp:cNvPr id="0" name=""/>
        <dsp:cNvSpPr/>
      </dsp:nvSpPr>
      <dsp:spPr>
        <a:xfrm>
          <a:off x="3372085" y="2376250"/>
          <a:ext cx="528055" cy="528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3E022-236B-4C0F-82B5-41CDBA265BF4}">
      <dsp:nvSpPr>
        <dsp:cNvPr id="0" name=""/>
        <dsp:cNvSpPr/>
      </dsp:nvSpPr>
      <dsp:spPr>
        <a:xfrm>
          <a:off x="4196935" y="0"/>
          <a:ext cx="872198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3 </a:t>
          </a:r>
          <a:r>
            <a: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NCs, preparation of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4</a:t>
          </a:r>
          <a:r>
            <a:rPr lang="en-US" sz="1600" b="1" kern="1200" baseline="30000" dirty="0">
              <a:solidFill>
                <a:schemeClr val="tx1"/>
              </a:solidFill>
              <a:latin typeface="+mn-lt"/>
              <a:ea typeface="+mn-ea"/>
              <a:cs typeface="+mn-cs"/>
            </a:rPr>
            <a:t>th</a:t>
          </a:r>
          <a:r>
            <a: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NC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196935" y="0"/>
        <a:ext cx="872198" cy="2112222"/>
      </dsp:txXfrm>
    </dsp:sp>
    <dsp:sp modelId="{461165B3-35DD-4490-8325-ECB70D67ACA4}">
      <dsp:nvSpPr>
        <dsp:cNvPr id="0" name=""/>
        <dsp:cNvSpPr/>
      </dsp:nvSpPr>
      <dsp:spPr>
        <a:xfrm>
          <a:off x="4369007" y="2376250"/>
          <a:ext cx="528055" cy="5280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4679B-402B-4B27-8529-F7C9FD18520A}">
      <dsp:nvSpPr>
        <dsp:cNvPr id="0" name=""/>
        <dsp:cNvSpPr/>
      </dsp:nvSpPr>
      <dsp:spPr>
        <a:xfrm>
          <a:off x="5098660" y="3168334"/>
          <a:ext cx="907228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CFC </a:t>
          </a:r>
          <a:r>
            <a:rPr lang="ru-RU" sz="1600" b="1" kern="1200" dirty="0"/>
            <a:t>201</a:t>
          </a:r>
          <a:r>
            <a:rPr lang="en-US" sz="1600" b="1" kern="1200" dirty="0"/>
            <a:t>8</a:t>
          </a:r>
          <a:endParaRPr lang="en-US" sz="1800" b="1" kern="1200" dirty="0"/>
        </a:p>
      </dsp:txBody>
      <dsp:txXfrm>
        <a:off x="5098660" y="3168334"/>
        <a:ext cx="907228" cy="2112222"/>
      </dsp:txXfrm>
    </dsp:sp>
    <dsp:sp modelId="{97D66B76-9862-4F2A-B920-24403A2AE3FB}">
      <dsp:nvSpPr>
        <dsp:cNvPr id="0" name=""/>
        <dsp:cNvSpPr/>
      </dsp:nvSpPr>
      <dsp:spPr>
        <a:xfrm>
          <a:off x="5288246" y="2376250"/>
          <a:ext cx="528055" cy="528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CE58-8866-4F06-AFC2-C2A4935932DA}">
      <dsp:nvSpPr>
        <dsp:cNvPr id="0" name=""/>
        <dsp:cNvSpPr/>
      </dsp:nvSpPr>
      <dsp:spPr>
        <a:xfrm>
          <a:off x="6035413" y="0"/>
          <a:ext cx="1046801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2 projects approved,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2 concepts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sent </a:t>
          </a:r>
          <a:r>
            <a:rPr lang="en-US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 GCF</a:t>
          </a:r>
          <a:endParaRPr lang="en-US" sz="1400" b="1" kern="1200" dirty="0"/>
        </a:p>
      </dsp:txBody>
      <dsp:txXfrm>
        <a:off x="6035413" y="0"/>
        <a:ext cx="1046801" cy="2112222"/>
      </dsp:txXfrm>
    </dsp:sp>
    <dsp:sp modelId="{EAA49E9C-DDC9-4A33-867C-8B8CE5E4B3D5}">
      <dsp:nvSpPr>
        <dsp:cNvPr id="0" name=""/>
        <dsp:cNvSpPr/>
      </dsp:nvSpPr>
      <dsp:spPr>
        <a:xfrm>
          <a:off x="6294786" y="2376250"/>
          <a:ext cx="528055" cy="5280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56AFF-1CB1-45B8-BEC4-FCD379FF5630}">
      <dsp:nvSpPr>
        <dsp:cNvPr id="0" name=""/>
        <dsp:cNvSpPr/>
      </dsp:nvSpPr>
      <dsp:spPr>
        <a:xfrm>
          <a:off x="7111741" y="3138821"/>
          <a:ext cx="992037" cy="1726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Creation of NAWR</a:t>
          </a:r>
        </a:p>
      </dsp:txBody>
      <dsp:txXfrm>
        <a:off x="7111741" y="3138821"/>
        <a:ext cx="992037" cy="1726932"/>
      </dsp:txXfrm>
    </dsp:sp>
    <dsp:sp modelId="{0725E506-8694-4775-96C2-0DD1E4336502}">
      <dsp:nvSpPr>
        <dsp:cNvPr id="0" name=""/>
        <dsp:cNvSpPr/>
      </dsp:nvSpPr>
      <dsp:spPr>
        <a:xfrm>
          <a:off x="7323185" y="2184899"/>
          <a:ext cx="528055" cy="5280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9E767-456B-4BD1-9A93-8F8CF42A16E2}">
      <dsp:nvSpPr>
        <dsp:cNvPr id="0" name=""/>
        <dsp:cNvSpPr/>
      </dsp:nvSpPr>
      <dsp:spPr>
        <a:xfrm>
          <a:off x="8133304" y="152016"/>
          <a:ext cx="1195091" cy="195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Program and plan of the green economy development in the KR for 2019-2023 </a:t>
          </a:r>
          <a:endParaRPr lang="en-US" sz="1400" kern="1200" dirty="0"/>
        </a:p>
      </dsp:txBody>
      <dsp:txXfrm>
        <a:off x="8133304" y="152016"/>
        <a:ext cx="1195091" cy="1955833"/>
      </dsp:txXfrm>
    </dsp:sp>
    <dsp:sp modelId="{15D4AD03-2C96-4D9C-AB59-58983A8E6B5A}">
      <dsp:nvSpPr>
        <dsp:cNvPr id="0" name=""/>
        <dsp:cNvSpPr/>
      </dsp:nvSpPr>
      <dsp:spPr>
        <a:xfrm>
          <a:off x="8456546" y="2491266"/>
          <a:ext cx="528055" cy="528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BB639-F82D-4015-A609-A4358EB97FA0}">
      <dsp:nvSpPr>
        <dsp:cNvPr id="0" name=""/>
        <dsp:cNvSpPr/>
      </dsp:nvSpPr>
      <dsp:spPr>
        <a:xfrm>
          <a:off x="9357921" y="3168334"/>
          <a:ext cx="1022832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Ratification of the Paris Agreement </a:t>
          </a:r>
          <a:endParaRPr lang="en-US" sz="1400" kern="1200" dirty="0"/>
        </a:p>
      </dsp:txBody>
      <dsp:txXfrm>
        <a:off x="9357921" y="3168334"/>
        <a:ext cx="1022832" cy="2112222"/>
      </dsp:txXfrm>
    </dsp:sp>
    <dsp:sp modelId="{43603E64-DE8F-487F-9443-7F11C28EBFB5}">
      <dsp:nvSpPr>
        <dsp:cNvPr id="0" name=""/>
        <dsp:cNvSpPr/>
      </dsp:nvSpPr>
      <dsp:spPr>
        <a:xfrm>
          <a:off x="9605310" y="2376250"/>
          <a:ext cx="528055" cy="5280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4BE7C-9FCD-44C2-BCF0-ECD7AA730BEB}">
      <dsp:nvSpPr>
        <dsp:cNvPr id="0" name=""/>
        <dsp:cNvSpPr/>
      </dsp:nvSpPr>
      <dsp:spPr>
        <a:xfrm>
          <a:off x="4556885" y="1434869"/>
          <a:ext cx="1838166" cy="18383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AEF302-0675-4268-B399-B32F3249F84A}">
      <dsp:nvSpPr>
        <dsp:cNvPr id="0" name=""/>
        <dsp:cNvSpPr/>
      </dsp:nvSpPr>
      <dsp:spPr>
        <a:xfrm>
          <a:off x="4422852" y="0"/>
          <a:ext cx="2106232" cy="1127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Creation and development of comprehensive monitoring and forecasting system for emergencies </a:t>
          </a:r>
          <a:endParaRPr lang="en-US" sz="1600" b="1" kern="1200" dirty="0"/>
        </a:p>
      </dsp:txBody>
      <dsp:txXfrm>
        <a:off x="4422852" y="0"/>
        <a:ext cx="2106232" cy="1127156"/>
      </dsp:txXfrm>
    </dsp:sp>
    <dsp:sp modelId="{196674D7-F777-4F6A-BEA7-C3ADABCD6C2B}">
      <dsp:nvSpPr>
        <dsp:cNvPr id="0" name=""/>
        <dsp:cNvSpPr/>
      </dsp:nvSpPr>
      <dsp:spPr>
        <a:xfrm>
          <a:off x="5096081" y="1694115"/>
          <a:ext cx="1838166" cy="18383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3C88AF-4137-426B-B672-4A3535ED1F8A}">
      <dsp:nvSpPr>
        <dsp:cNvPr id="0" name=""/>
        <dsp:cNvSpPr/>
      </dsp:nvSpPr>
      <dsp:spPr>
        <a:xfrm>
          <a:off x="7160954" y="1070798"/>
          <a:ext cx="1991346" cy="12398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Institutional strengthening and capacity building of the </a:t>
          </a:r>
          <a:r>
            <a:rPr lang="en-US" sz="1600" b="1" kern="1200" dirty="0" err="1"/>
            <a:t>KyrgyzHydromet</a:t>
          </a:r>
          <a:r>
            <a:rPr lang="en-US" sz="1600" b="1" kern="1200" dirty="0"/>
            <a:t> </a:t>
          </a:r>
          <a:endParaRPr lang="ru-RU" sz="1600" b="1" kern="1200" dirty="0"/>
        </a:p>
      </dsp:txBody>
      <dsp:txXfrm>
        <a:off x="7160954" y="1070798"/>
        <a:ext cx="1991346" cy="1239871"/>
      </dsp:txXfrm>
    </dsp:sp>
    <dsp:sp modelId="{52E3B8BC-11FD-44FC-94B4-71CD6164B30E}">
      <dsp:nvSpPr>
        <dsp:cNvPr id="0" name=""/>
        <dsp:cNvSpPr/>
      </dsp:nvSpPr>
      <dsp:spPr>
        <a:xfrm>
          <a:off x="5228582" y="2277419"/>
          <a:ext cx="1838166" cy="18383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1240D3-12EF-4D40-A673-1D783527BCDB}">
      <dsp:nvSpPr>
        <dsp:cNvPr id="0" name=""/>
        <dsp:cNvSpPr/>
      </dsp:nvSpPr>
      <dsp:spPr>
        <a:xfrm>
          <a:off x="7352430" y="2648817"/>
          <a:ext cx="1953051" cy="13244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Weather Station Automation</a:t>
          </a:r>
        </a:p>
      </dsp:txBody>
      <dsp:txXfrm>
        <a:off x="7352430" y="2648817"/>
        <a:ext cx="1953051" cy="1324408"/>
      </dsp:txXfrm>
    </dsp:sp>
    <dsp:sp modelId="{F8A1802F-9C2C-4F2B-9512-5105F68177C5}">
      <dsp:nvSpPr>
        <dsp:cNvPr id="0" name=""/>
        <dsp:cNvSpPr/>
      </dsp:nvSpPr>
      <dsp:spPr>
        <a:xfrm>
          <a:off x="4855587" y="2745188"/>
          <a:ext cx="1838166" cy="18383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C2E422-22FA-450D-8464-FD86FE812F02}">
      <dsp:nvSpPr>
        <dsp:cNvPr id="0" name=""/>
        <dsp:cNvSpPr/>
      </dsp:nvSpPr>
      <dsp:spPr>
        <a:xfrm>
          <a:off x="6509937" y="4424088"/>
          <a:ext cx="2106232" cy="12116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Unified information and management system of the Kyrgyz Republic in emergency and crisis situations </a:t>
          </a:r>
          <a:r>
            <a:rPr lang="ru-RU" sz="1600" b="1" kern="1200" dirty="0">
              <a:solidFill>
                <a:schemeClr val="tx1"/>
              </a:solidFill>
            </a:rPr>
            <a:t>(</a:t>
          </a:r>
          <a:r>
            <a:rPr lang="en-US" sz="1600" b="1" kern="1200" dirty="0">
              <a:solidFill>
                <a:schemeClr val="tx1"/>
              </a:solidFill>
            </a:rPr>
            <a:t>EIUS</a:t>
          </a:r>
          <a:r>
            <a:rPr lang="ru-RU" sz="1600" b="1" kern="1200" dirty="0">
              <a:solidFill>
                <a:schemeClr val="tx1"/>
              </a:solidFill>
            </a:rPr>
            <a:t>)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509937" y="4424088"/>
        <a:ext cx="2106232" cy="1211692"/>
      </dsp:txXfrm>
    </dsp:sp>
    <dsp:sp modelId="{B2F3827C-5F0D-4871-A254-1BD8172DE937}">
      <dsp:nvSpPr>
        <dsp:cNvPr id="0" name=""/>
        <dsp:cNvSpPr/>
      </dsp:nvSpPr>
      <dsp:spPr>
        <a:xfrm>
          <a:off x="4258183" y="2745188"/>
          <a:ext cx="1838166" cy="18383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785B87-D531-4AE9-89A5-44102BE1EA37}">
      <dsp:nvSpPr>
        <dsp:cNvPr id="0" name=""/>
        <dsp:cNvSpPr/>
      </dsp:nvSpPr>
      <dsp:spPr>
        <a:xfrm>
          <a:off x="2335768" y="4424088"/>
          <a:ext cx="2106232" cy="12116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The Crisis Management Center</a:t>
          </a:r>
        </a:p>
      </dsp:txBody>
      <dsp:txXfrm>
        <a:off x="2335768" y="4424088"/>
        <a:ext cx="2106232" cy="1211692"/>
      </dsp:txXfrm>
    </dsp:sp>
    <dsp:sp modelId="{C2595C21-D02E-45F7-BCFE-82DE3398A9AE}">
      <dsp:nvSpPr>
        <dsp:cNvPr id="0" name=""/>
        <dsp:cNvSpPr/>
      </dsp:nvSpPr>
      <dsp:spPr>
        <a:xfrm>
          <a:off x="3885189" y="2277419"/>
          <a:ext cx="1838166" cy="18383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DDA81B-5A62-419E-89B2-2555AD87A589}">
      <dsp:nvSpPr>
        <dsp:cNvPr id="0" name=""/>
        <dsp:cNvSpPr/>
      </dsp:nvSpPr>
      <dsp:spPr>
        <a:xfrm>
          <a:off x="1646455" y="2648817"/>
          <a:ext cx="1953051" cy="13244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National Integrated Public Information and Warning System (OKSION)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646455" y="2648817"/>
        <a:ext cx="1953051" cy="1324408"/>
      </dsp:txXfrm>
    </dsp:sp>
    <dsp:sp modelId="{58D5A560-BA3D-450D-9C68-8A65FEB73289}">
      <dsp:nvSpPr>
        <dsp:cNvPr id="0" name=""/>
        <dsp:cNvSpPr/>
      </dsp:nvSpPr>
      <dsp:spPr>
        <a:xfrm>
          <a:off x="4017690" y="1694115"/>
          <a:ext cx="1838166" cy="18383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FCC6EA-B98C-4AB4-8E6F-68FCA8908B1C}">
      <dsp:nvSpPr>
        <dsp:cNvPr id="0" name=""/>
        <dsp:cNvSpPr/>
      </dsp:nvSpPr>
      <dsp:spPr>
        <a:xfrm>
          <a:off x="1638167" y="862995"/>
          <a:ext cx="2314283" cy="16554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Unified State duty dispatch Service 112</a:t>
          </a:r>
          <a:endParaRPr lang="ru-RU" sz="1600" b="1" kern="1200" dirty="0"/>
        </a:p>
      </dsp:txBody>
      <dsp:txXfrm>
        <a:off x="1638167" y="862995"/>
        <a:ext cx="2314283" cy="1655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B82D-BC36-4CC0-A6DF-363AD0F21739}">
      <dsp:nvSpPr>
        <dsp:cNvPr id="0" name=""/>
        <dsp:cNvSpPr/>
      </dsp:nvSpPr>
      <dsp:spPr>
        <a:xfrm>
          <a:off x="-6120127" y="-934761"/>
          <a:ext cx="7272786" cy="727278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F7C05-C399-4AD3-9589-56803450C41B}">
      <dsp:nvSpPr>
        <dsp:cNvPr id="0" name=""/>
        <dsp:cNvSpPr/>
      </dsp:nvSpPr>
      <dsp:spPr>
        <a:xfrm>
          <a:off x="527723" y="196201"/>
          <a:ext cx="9266964" cy="72699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cap="none" dirty="0">
              <a:solidFill>
                <a:schemeClr val="tx2">
                  <a:lumMod val="50000"/>
                </a:schemeClr>
              </a:solidFill>
            </a:rPr>
            <a:t>Creating an enabling legal and institutional environment</a:t>
          </a:r>
          <a:endParaRPr lang="ru-RU" sz="22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7723" y="196201"/>
        <a:ext cx="9266964" cy="726991"/>
      </dsp:txXfrm>
    </dsp:sp>
    <dsp:sp modelId="{06041E82-BFD8-49C0-85AA-2505A310F51E}">
      <dsp:nvSpPr>
        <dsp:cNvPr id="0" name=""/>
        <dsp:cNvSpPr/>
      </dsp:nvSpPr>
      <dsp:spPr>
        <a:xfrm>
          <a:off x="58029" y="204377"/>
          <a:ext cx="711069" cy="71106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9000" r="-29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940C6-4D50-41A6-9B08-A5FEEFACC104}">
      <dsp:nvSpPr>
        <dsp:cNvPr id="0" name=""/>
        <dsp:cNvSpPr/>
      </dsp:nvSpPr>
      <dsp:spPr>
        <a:xfrm>
          <a:off x="888920" y="1050204"/>
          <a:ext cx="8923017" cy="78900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cap="none" dirty="0">
              <a:solidFill>
                <a:schemeClr val="tx2">
                  <a:lumMod val="50000"/>
                </a:schemeClr>
              </a:solidFill>
            </a:rPr>
            <a:t>Raising Climate Change Awareness, Capacity and Knowledge</a:t>
          </a:r>
          <a:endParaRPr lang="ru-RU" sz="2200" b="0" kern="1200" cap="none" dirty="0">
            <a:solidFill>
              <a:schemeClr val="tx2">
                <a:lumMod val="50000"/>
              </a:schemeClr>
            </a:solidFill>
          </a:endParaRPr>
        </a:p>
      </dsp:txBody>
      <dsp:txXfrm>
        <a:off x="888920" y="1050204"/>
        <a:ext cx="8923017" cy="789002"/>
      </dsp:txXfrm>
    </dsp:sp>
    <dsp:sp modelId="{6E59ECF5-4E6E-4F91-828F-F383B295ACDA}">
      <dsp:nvSpPr>
        <dsp:cNvPr id="0" name=""/>
        <dsp:cNvSpPr/>
      </dsp:nvSpPr>
      <dsp:spPr>
        <a:xfrm>
          <a:off x="453522" y="1093767"/>
          <a:ext cx="711069" cy="71106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6000" b="-6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06C46-99C2-4F03-A08F-B5C828D79512}">
      <dsp:nvSpPr>
        <dsp:cNvPr id="0" name=""/>
        <dsp:cNvSpPr/>
      </dsp:nvSpPr>
      <dsp:spPr>
        <a:xfrm>
          <a:off x="957710" y="1933187"/>
          <a:ext cx="8816777" cy="7290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cap="none" dirty="0">
              <a:solidFill>
                <a:schemeClr val="tx2">
                  <a:lumMod val="50000"/>
                </a:schemeClr>
              </a:solidFill>
            </a:rPr>
            <a:t>    Reform of regulatory and financial systems</a:t>
          </a:r>
          <a:r>
            <a:rPr lang="ru-RU" sz="2200" b="0" kern="1200" cap="none" dirty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22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57710" y="1933187"/>
        <a:ext cx="8816777" cy="729056"/>
      </dsp:txXfrm>
    </dsp:sp>
    <dsp:sp modelId="{1AF622FF-07AC-435F-9736-D8CD1A247E6F}">
      <dsp:nvSpPr>
        <dsp:cNvPr id="0" name=""/>
        <dsp:cNvSpPr/>
      </dsp:nvSpPr>
      <dsp:spPr>
        <a:xfrm>
          <a:off x="730869" y="1937883"/>
          <a:ext cx="711069" cy="71106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8000" r="-18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96188-DBD3-434B-9BBB-AF423398828E}">
      <dsp:nvSpPr>
        <dsp:cNvPr id="0" name=""/>
        <dsp:cNvSpPr/>
      </dsp:nvSpPr>
      <dsp:spPr>
        <a:xfrm>
          <a:off x="1030231" y="2762348"/>
          <a:ext cx="8740176" cy="74898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solidFill>
                <a:schemeClr val="tx2">
                  <a:lumMod val="50000"/>
                </a:schemeClr>
              </a:solidFill>
            </a:rPr>
            <a:t>Strategic orientation: implementation of NAP, NDC</a:t>
          </a:r>
          <a:r>
            <a:rPr lang="ru-RU" sz="2200" b="0" kern="1200" dirty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sz="2200" b="0" kern="1200" dirty="0">
              <a:solidFill>
                <a:schemeClr val="tx2">
                  <a:lumMod val="50000"/>
                </a:schemeClr>
              </a:solidFill>
            </a:rPr>
            <a:t>CIP</a:t>
          </a:r>
          <a:r>
            <a:rPr lang="ru-RU" sz="2200" b="0" kern="1200" dirty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solidFill>
                <a:schemeClr val="tx2">
                  <a:lumMod val="50000"/>
                </a:schemeClr>
              </a:solidFill>
            </a:rPr>
            <a:t>and the Green Economy Program</a:t>
          </a:r>
          <a:endParaRPr lang="ru-RU" sz="22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30231" y="2762348"/>
        <a:ext cx="8740176" cy="748983"/>
      </dsp:txXfrm>
    </dsp:sp>
    <dsp:sp modelId="{C11497B8-606F-4A03-B78F-A4D352E08627}">
      <dsp:nvSpPr>
        <dsp:cNvPr id="0" name=""/>
        <dsp:cNvSpPr/>
      </dsp:nvSpPr>
      <dsp:spPr>
        <a:xfrm>
          <a:off x="703706" y="2817681"/>
          <a:ext cx="711069" cy="71106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8000" r="-28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2F7C-0348-42AC-8E82-CF67D0274EE1}">
      <dsp:nvSpPr>
        <dsp:cNvPr id="0" name=""/>
        <dsp:cNvSpPr/>
      </dsp:nvSpPr>
      <dsp:spPr>
        <a:xfrm>
          <a:off x="950401" y="3626685"/>
          <a:ext cx="8830256" cy="6747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solidFill>
                <a:schemeClr val="tx2">
                  <a:lumMod val="50000"/>
                </a:schemeClr>
              </a:solidFill>
            </a:rPr>
            <a:t>Strengthening the technical capacity of the Emergency Response Forces</a:t>
          </a:r>
          <a:endParaRPr lang="ru-RU" sz="22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50401" y="3626685"/>
        <a:ext cx="8830256" cy="674759"/>
      </dsp:txXfrm>
    </dsp:sp>
    <dsp:sp modelId="{0848BB5B-263D-4714-917E-33A86AFBD057}">
      <dsp:nvSpPr>
        <dsp:cNvPr id="0" name=""/>
        <dsp:cNvSpPr/>
      </dsp:nvSpPr>
      <dsp:spPr>
        <a:xfrm>
          <a:off x="562166" y="3625590"/>
          <a:ext cx="711069" cy="711069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28000" r="-28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B1683-D71E-4184-B215-CD62CB61CFE3}">
      <dsp:nvSpPr>
        <dsp:cNvPr id="0" name=""/>
        <dsp:cNvSpPr/>
      </dsp:nvSpPr>
      <dsp:spPr>
        <a:xfrm>
          <a:off x="564130" y="4499050"/>
          <a:ext cx="9175427" cy="7056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0" kern="1200" dirty="0">
              <a:solidFill>
                <a:schemeClr val="tx2">
                  <a:lumMod val="50000"/>
                </a:schemeClr>
              </a:solidFill>
            </a:rPr>
            <a:t>Development of an integrated emergency monitoring and forecasting system</a:t>
          </a:r>
          <a:endParaRPr lang="ru-RU" sz="22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4130" y="4499050"/>
        <a:ext cx="9175427" cy="705665"/>
      </dsp:txXfrm>
    </dsp:sp>
    <dsp:sp modelId="{1AAF69B0-76F3-4CDF-91F4-ECA93DB629E1}">
      <dsp:nvSpPr>
        <dsp:cNvPr id="0" name=""/>
        <dsp:cNvSpPr/>
      </dsp:nvSpPr>
      <dsp:spPr>
        <a:xfrm>
          <a:off x="94243" y="4478765"/>
          <a:ext cx="711069" cy="711069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3084-CF16-455F-A4CE-C06CD557CB12}">
      <dsp:nvSpPr>
        <dsp:cNvPr id="0" name=""/>
        <dsp:cNvSpPr/>
      </dsp:nvSpPr>
      <dsp:spPr>
        <a:xfrm>
          <a:off x="3409344" y="1857615"/>
          <a:ext cx="2470160" cy="2606824"/>
        </a:xfrm>
        <a:prstGeom prst="gear9">
          <a:avLst/>
        </a:prstGeom>
        <a:solidFill>
          <a:schemeClr val="tx2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Development partners</a:t>
          </a:r>
          <a:endParaRPr lang="ru-RU" sz="1800" b="1" kern="1200" dirty="0"/>
        </a:p>
      </dsp:txBody>
      <dsp:txXfrm>
        <a:off x="3905956" y="2459171"/>
        <a:ext cx="1476936" cy="1357524"/>
      </dsp:txXfrm>
    </dsp:sp>
    <dsp:sp modelId="{4ED222A9-143A-4416-A51F-2DC302D25688}">
      <dsp:nvSpPr>
        <dsp:cNvPr id="0" name=""/>
        <dsp:cNvSpPr/>
      </dsp:nvSpPr>
      <dsp:spPr>
        <a:xfrm>
          <a:off x="1122643" y="835388"/>
          <a:ext cx="2773919" cy="2638296"/>
        </a:xfrm>
        <a:prstGeom prst="gear6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Government</a:t>
          </a:r>
          <a:endParaRPr lang="ru-RU" sz="2000" b="1" kern="1200" dirty="0"/>
        </a:p>
      </dsp:txBody>
      <dsp:txXfrm>
        <a:off x="1806556" y="1503601"/>
        <a:ext cx="1406093" cy="1301870"/>
      </dsp:txXfrm>
    </dsp:sp>
    <dsp:sp modelId="{29798E9F-2455-4F27-B4DA-9F1DB05A0292}">
      <dsp:nvSpPr>
        <dsp:cNvPr id="0" name=""/>
        <dsp:cNvSpPr/>
      </dsp:nvSpPr>
      <dsp:spPr>
        <a:xfrm rot="20700000">
          <a:off x="2953377" y="173356"/>
          <a:ext cx="1542318" cy="1539797"/>
        </a:xfrm>
        <a:prstGeom prst="gear6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NGOs </a:t>
          </a:r>
          <a:endParaRPr lang="ru-RU" sz="2000" b="1" kern="1200" dirty="0"/>
        </a:p>
      </dsp:txBody>
      <dsp:txXfrm rot="-20700000">
        <a:off x="3291802" y="510930"/>
        <a:ext cx="865468" cy="864651"/>
      </dsp:txXfrm>
    </dsp:sp>
    <dsp:sp modelId="{CB67A44C-D3EE-4732-AC8F-028B45DE6548}">
      <dsp:nvSpPr>
        <dsp:cNvPr id="0" name=""/>
        <dsp:cNvSpPr/>
      </dsp:nvSpPr>
      <dsp:spPr>
        <a:xfrm>
          <a:off x="3370086" y="1598550"/>
          <a:ext cx="3112074" cy="3112074"/>
        </a:xfrm>
        <a:prstGeom prst="circularArrow">
          <a:avLst>
            <a:gd name="adj1" fmla="val 4688"/>
            <a:gd name="adj2" fmla="val 299029"/>
            <a:gd name="adj3" fmla="val 2521349"/>
            <a:gd name="adj4" fmla="val 1585015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A5459-04FA-405F-85F2-94A271AC98D1}">
      <dsp:nvSpPr>
        <dsp:cNvPr id="0" name=""/>
        <dsp:cNvSpPr/>
      </dsp:nvSpPr>
      <dsp:spPr>
        <a:xfrm>
          <a:off x="789161" y="734219"/>
          <a:ext cx="2261116" cy="22611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5113D-DE5E-4DB4-80F9-A928597D1FCC}">
      <dsp:nvSpPr>
        <dsp:cNvPr id="0" name=""/>
        <dsp:cNvSpPr/>
      </dsp:nvSpPr>
      <dsp:spPr>
        <a:xfrm>
          <a:off x="2685690" y="-438773"/>
          <a:ext cx="2437939" cy="24379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DD45-D77B-4F9B-B5A1-52C6A588568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126E8-2A26-4E11-B688-DDE0E83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3A6DF-ACC1-47D1-8B01-2ADFBC61E9D6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639"/>
            <a:ext cx="5438775" cy="38881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566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566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DD29-70B4-45E3-B533-C55FF07A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en-US" sz="1100"/>
              <a:t>В связи с этим, предлагается новая структура по координации в рамках зеленого и климатического финансирования в КР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8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200" cap="none" dirty="0"/>
              <a:t>Создание благоприятной правовой и институциональной среды для привлечения климатического финансирования и эффективной реализации мер по смягчению последствий и адаптации к изменению климата в стране (базовая предпосылка);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cap="none" dirty="0"/>
              <a:t>Повышение информированности, потенциала и знаний по вопросам изменения климата как населения, так и лиц, принимающих решения на всех уровнях власти;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cap="none" dirty="0"/>
              <a:t>Реформирование регуляторных и финансовых систем для стимулирования зеленых инвестиций и технологий</a:t>
            </a:r>
            <a:r>
              <a:rPr lang="ru-RU" sz="1200" dirty="0"/>
              <a:t>;</a:t>
            </a:r>
            <a:r>
              <a:rPr lang="ru-RU" sz="1200" cap="non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Дальнейшее развитие системы комплексного мониторинга и прогнозирования опасных природных процессов и явлений (исследования, система раннего оповещения, мониторинг и прогнозирование);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Меры по снижению рисков от склоновых процессов, деградации земель в условиях адаптации к изменениям климата и снижения рисков бедствий;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Усиление технического потенциала сил реагирования на ЧС;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Реализация стратегических национальных и отраслевых программ.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3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Внедрение принципов устойчивого финансирования;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Эффективная тарифная и фискальная политика;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Пересмотр политики субсидирования;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Пересмотр процедуры </a:t>
            </a:r>
            <a:r>
              <a:rPr lang="ru-RU" dirty="0" err="1"/>
              <a:t>госзакупок</a:t>
            </a:r>
            <a:r>
              <a:rPr lang="ru-RU" dirty="0"/>
              <a:t> с учетом климатического и экологического фактора;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Развитие страхования от стихийных бедствий, выработка механизмов стимулирования внутренних инвестиций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Внедрение обязательных к исполнению стандартов экологической безопасности, строительных и производственных норм и правил;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Обеспечение эффективного функционирования инструментов государственного контроля и усиление системы экологической экспертизы, мониторинга и контроля. 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Необходимость структурных изменений и решительных действий со стороны Правительства КР. Некоторые из необходимых реформ могут показаться дорогостоящими или болезненными в краткосрочном периоде, но они необходимы и экономически выгодны в долгосрочной перспективе.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0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55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29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78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1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444" y="4744016"/>
            <a:ext cx="7378574" cy="192838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Climate change and Disaster risk reduction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i="1" cap="none" dirty="0"/>
              <a:t>Director of Climate Finance Center of the Kyrgyz Republic </a:t>
            </a:r>
            <a:br>
              <a:rPr lang="en-US" sz="2000" i="1" cap="none" dirty="0"/>
            </a:br>
            <a:r>
              <a:rPr lang="en-US" sz="2000" i="1" cap="none" dirty="0" err="1"/>
              <a:t>Abdrahmanov</a:t>
            </a:r>
            <a:r>
              <a:rPr lang="en-US" sz="2000" i="1" cap="none" dirty="0"/>
              <a:t> K.J.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5937" y="4852657"/>
            <a:ext cx="3494636" cy="165678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High-level 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Development Forum </a:t>
            </a:r>
            <a:endParaRPr lang="en-US" sz="2400" b="1" dirty="0"/>
          </a:p>
          <a:p>
            <a:pPr algn="l"/>
            <a:r>
              <a:rPr lang="en-US" sz="2400" b="1" dirty="0"/>
              <a:t>November 19, 2019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5"/>
            <a:ext cx="12192000" cy="4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26337"/>
            <a:ext cx="8228514" cy="7785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orientation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110" y="1140737"/>
            <a:ext cx="8531050" cy="550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 clear strategic orientation, it is important that national and sectoral programs be well designed and successfully implemented, taking into account the existing linkages between them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 adaptation Program (NAP) and sectoral adaptation plans: Agriculture, water resources, emergencies, energy, health, forest and biodiversity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National-determined contribution (NDC) of the country within the framework of commitments under the Paris Agreement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of the Green Economy of the Kyrgyz Republic for the period of 2019-2023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Road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 for the implementation of The Water Code, as well as  adoption and implementation of the National Water Strategy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Climate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Investments Program (CIP)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889" y="2625504"/>
            <a:ext cx="1848896" cy="4016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59" y="362139"/>
            <a:ext cx="18488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08" y="186478"/>
            <a:ext cx="11714163" cy="7842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and green economy coordination mechanism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88353" y="1199826"/>
            <a:ext cx="10505592" cy="5204389"/>
            <a:chOff x="538525" y="759619"/>
            <a:chExt cx="7879194" cy="379928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Прямоугольник 5"/>
            <p:cNvSpPr/>
            <p:nvPr/>
          </p:nvSpPr>
          <p:spPr bwMode="auto">
            <a:xfrm>
              <a:off x="3275410" y="759619"/>
              <a:ext cx="2232422" cy="7131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Coordination Council on Climate Change and the Green </a:t>
              </a:r>
              <a:r>
                <a:rPr lang="en-US" altLang="en-US" sz="1400" b="1" dirty="0" smtClean="0">
                  <a:latin typeface="+mn-lt"/>
                  <a:cs typeface="Calibri" panose="020F0502020204030204" pitchFamily="34" charset="0"/>
                </a:rPr>
                <a:t>Economy</a:t>
              </a:r>
              <a:endParaRPr lang="en-US" altLang="en-US" sz="1400" b="1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2772967" y="1666875"/>
              <a:ext cx="3165872" cy="152756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algn="ctr">
                <a:lnSpc>
                  <a:spcPct val="107000"/>
                </a:lnSpc>
              </a:pP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Chaired by </a:t>
              </a:r>
              <a:r>
                <a:rPr lang="en-US" sz="1400" b="1" dirty="0">
                  <a:latin typeface="+mn-lt"/>
                  <a:cs typeface="Calibri" panose="020F0502020204030204" pitchFamily="34" charset="0"/>
                </a:rPr>
                <a:t>Prime Minister of the Kyrgyz Republic</a:t>
              </a:r>
              <a:endParaRPr lang="ru-RU" altLang="en-US" sz="1400" b="1" dirty="0">
                <a:latin typeface="+mn-lt"/>
                <a:cs typeface="Calibri" panose="020F050202020403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-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Identifies national priority programs, reviews and approves policies and projects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;</a:t>
              </a:r>
            </a:p>
            <a:p>
              <a:pPr algn="just">
                <a:lnSpc>
                  <a:spcPct val="107000"/>
                </a:lnSpc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-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Defines a common strategy for cooperation with all international organizations and climate funds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;</a:t>
              </a:r>
              <a:endParaRPr lang="en-US" altLang="en-US" sz="1400" dirty="0">
                <a:latin typeface="+mn-lt"/>
                <a:cs typeface="Calibri" panose="020F050202020403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-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Identifies national focal points in international organizations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;</a:t>
              </a:r>
              <a:endParaRPr lang="en-US" altLang="en-US" sz="1400" dirty="0">
                <a:latin typeface="+mn-lt"/>
                <a:cs typeface="Calibri" panose="020F050202020403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-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Reviews project implementation reports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.</a:t>
              </a:r>
              <a:endParaRPr lang="en-US" altLang="en-US" sz="1400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242447" y="2076450"/>
              <a:ext cx="2025381" cy="14549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CFC KR</a:t>
              </a:r>
              <a:r>
                <a:rPr lang="ru-RU" altLang="en-US" sz="1400" b="1" dirty="0">
                  <a:latin typeface="+mn-lt"/>
                  <a:cs typeface="Calibri" panose="020F0502020204030204" pitchFamily="34" charset="0"/>
                </a:rPr>
                <a:t>:</a:t>
              </a:r>
            </a:p>
            <a:p>
              <a:pPr algn="just">
                <a:lnSpc>
                  <a:spcPct val="107000"/>
                </a:lnSpc>
                <a:buFontTx/>
                <a:buChar char="-"/>
              </a:pP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 Secretariat of the Coordination Council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;</a:t>
              </a:r>
            </a:p>
            <a:p>
              <a:pPr algn="just">
                <a:lnSpc>
                  <a:spcPct val="107000"/>
                </a:lnSpc>
                <a:buFontTx/>
                <a:buChar char="-"/>
              </a:pP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 GCF NDA Secretariat 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(</a:t>
              </a:r>
              <a:r>
                <a:rPr lang="en-US" altLang="en-US" sz="1400" dirty="0" err="1">
                  <a:latin typeface="+mn-lt"/>
                  <a:cs typeface="Calibri" panose="020F0502020204030204" pitchFamily="34" charset="0"/>
                </a:rPr>
                <a:t>MoE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KR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)</a:t>
              </a:r>
              <a:r>
                <a:rPr lang="ru-RU" altLang="en-US" sz="1400" dirty="0">
                  <a:cs typeface="Calibri" panose="020F0502020204030204" pitchFamily="34" charset="0"/>
                </a:rPr>
                <a:t>;</a:t>
              </a:r>
              <a:endParaRPr lang="en-US" altLang="en-US" sz="1400" dirty="0">
                <a:latin typeface="+mn-lt"/>
                <a:cs typeface="Calibri" panose="020F0502020204030204" pitchFamily="34" charset="0"/>
              </a:endParaRPr>
            </a:p>
            <a:p>
              <a:pPr algn="just">
                <a:lnSpc>
                  <a:spcPct val="107000"/>
                </a:lnSpc>
                <a:buFontTx/>
                <a:buChar char="-"/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GCF Focal Point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;</a:t>
              </a:r>
            </a:p>
            <a:p>
              <a:pPr algn="just">
                <a:lnSpc>
                  <a:spcPct val="107000"/>
                </a:lnSpc>
                <a:buFontTx/>
                <a:buChar char="-"/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-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CTCN NDE.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293270" y="3403995"/>
              <a:ext cx="2297906" cy="7992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</a:pPr>
              <a:r>
                <a:rPr lang="en-US" altLang="en-US" sz="1600" b="1" dirty="0">
                  <a:latin typeface="+mn-lt"/>
                  <a:cs typeface="Calibri" panose="020F0502020204030204" pitchFamily="34" charset="0"/>
                </a:rPr>
                <a:t>Ministry of Economy</a:t>
              </a:r>
              <a:endParaRPr lang="ru-RU" altLang="en-US" sz="1600" b="1" dirty="0">
                <a:latin typeface="+mn-lt"/>
                <a:cs typeface="Calibri" panose="020F0502020204030204" pitchFamily="34" charset="0"/>
              </a:endParaRPr>
            </a:p>
            <a:p>
              <a:pPr algn="ctr" eaLnBrk="1" hangingPunct="1">
                <a:lnSpc>
                  <a:spcPct val="107000"/>
                </a:lnSpc>
              </a:pPr>
              <a:r>
                <a:rPr lang="en-US" altLang="en-US" sz="1600" dirty="0">
                  <a:latin typeface="+mn-lt"/>
                  <a:cs typeface="Calibri" panose="020F0502020204030204" pitchFamily="34" charset="0"/>
                </a:rPr>
                <a:t>GCF NDA</a:t>
              </a:r>
              <a:endParaRPr lang="ru-RU" altLang="en-US" sz="1600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6242447" y="3970736"/>
              <a:ext cx="1423988" cy="5453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Green Climate Fund</a:t>
              </a:r>
              <a:endParaRPr lang="en-US" altLang="en-US" sz="1600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5125" name="Picture 4" descr="Image result for green climate f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644" y="3894535"/>
              <a:ext cx="600075" cy="600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 стрелкой 21"/>
            <p:cNvCxnSpPr/>
            <p:nvPr/>
          </p:nvCxnSpPr>
          <p:spPr>
            <a:xfrm>
              <a:off x="4356497" y="3215877"/>
              <a:ext cx="0" cy="18811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0" name="Рисунок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729" y="1429941"/>
              <a:ext cx="1494234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Прямая со стрелкой 24"/>
            <p:cNvCxnSpPr/>
            <p:nvPr/>
          </p:nvCxnSpPr>
          <p:spPr>
            <a:xfrm>
              <a:off x="5507832" y="1237060"/>
              <a:ext cx="1132285" cy="83939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6852047" y="3531394"/>
              <a:ext cx="0" cy="43934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5591175" y="4124423"/>
              <a:ext cx="65127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endCxn id="16" idx="3"/>
            </p:cNvCxnSpPr>
            <p:nvPr/>
          </p:nvCxnSpPr>
          <p:spPr>
            <a:xfrm flipH="1">
              <a:off x="5591176" y="3363517"/>
              <a:ext cx="651273" cy="44008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 bwMode="auto">
            <a:xfrm>
              <a:off x="661895" y="2411883"/>
              <a:ext cx="1944216" cy="6005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SAEPF KR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538525" y="3403997"/>
              <a:ext cx="1141317" cy="5572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en-US" altLang="en-US" sz="1467" b="1" dirty="0">
                  <a:latin typeface="+mn-lt"/>
                  <a:cs typeface="Calibri" panose="020F0502020204030204" pitchFamily="34" charset="0"/>
                </a:rPr>
                <a:t>Global Environment Facility </a:t>
              </a:r>
              <a:endParaRPr lang="en-US" altLang="en-US" sz="1333" b="1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28" name="Picture 2" descr="Image result for ÐÐ»Ð¾Ð±Ð°Ð»ÑÐ½ÑÐ¹ ÑÐºÐ¾Ð»Ð¾Ð³Ð¸ÑÐµÑÐºÐ¸Ð¹ ÑÐ¾Ð½Ð´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94" y="4059436"/>
              <a:ext cx="386954" cy="450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Прямая со стрелкой 29"/>
            <p:cNvCxnSpPr/>
            <p:nvPr/>
          </p:nvCxnSpPr>
          <p:spPr>
            <a:xfrm flipH="1">
              <a:off x="1979710" y="1897729"/>
              <a:ext cx="763490" cy="46533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 bwMode="auto">
            <a:xfrm>
              <a:off x="1831645" y="3403997"/>
              <a:ext cx="1179319" cy="5572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</a:pP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Adaptation Fund</a:t>
              </a:r>
            </a:p>
          </p:txBody>
        </p:sp>
        <p:pic>
          <p:nvPicPr>
            <p:cNvPr id="32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87" y="4010025"/>
              <a:ext cx="550069" cy="548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Прямая со стрелкой 4"/>
          <p:cNvCxnSpPr/>
          <p:nvPr/>
        </p:nvCxnSpPr>
        <p:spPr>
          <a:xfrm>
            <a:off x="3062699" y="4278273"/>
            <a:ext cx="361740" cy="49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320885" y="4293612"/>
            <a:ext cx="548788" cy="477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12325" y="2099949"/>
            <a:ext cx="9053" cy="32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968" y="2217168"/>
            <a:ext cx="1404605" cy="8977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957" y="6112692"/>
            <a:ext cx="634594" cy="5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07818"/>
            <a:ext cx="9720072" cy="10954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Priority actions and tasks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75914899"/>
              </p:ext>
            </p:extLst>
          </p:nvPr>
        </p:nvGraphicFramePr>
        <p:xfrm>
          <a:off x="1233233" y="1294646"/>
          <a:ext cx="9965904" cy="540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66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38" y="840800"/>
            <a:ext cx="4834062" cy="16482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regulatory and financial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SYSTEMS reform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98B9D07-D263-43FA-9636-60A6D8D4880D}"/>
              </a:ext>
            </a:extLst>
          </p:cNvPr>
          <p:cNvGrpSpPr/>
          <p:nvPr/>
        </p:nvGrpSpPr>
        <p:grpSpPr>
          <a:xfrm>
            <a:off x="1999622" y="1156350"/>
            <a:ext cx="9112311" cy="5304873"/>
            <a:chOff x="1999622" y="1148252"/>
            <a:chExt cx="9112311" cy="530487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B3B027B-3228-42A5-B351-06A582DD7E47}"/>
                </a:ext>
              </a:extLst>
            </p:cNvPr>
            <p:cNvSpPr/>
            <p:nvPr/>
          </p:nvSpPr>
          <p:spPr>
            <a:xfrm>
              <a:off x="7916534" y="1156350"/>
              <a:ext cx="1832122" cy="1530865"/>
            </a:xfrm>
            <a:custGeom>
              <a:avLst/>
              <a:gdLst>
                <a:gd name="connsiteX0" fmla="*/ 0 w 1530864"/>
                <a:gd name="connsiteY0" fmla="*/ 916061 h 1832121"/>
                <a:gd name="connsiteX1" fmla="*/ 382716 w 1530864"/>
                <a:gd name="connsiteY1" fmla="*/ 0 h 1832121"/>
                <a:gd name="connsiteX2" fmla="*/ 1148148 w 1530864"/>
                <a:gd name="connsiteY2" fmla="*/ 0 h 1832121"/>
                <a:gd name="connsiteX3" fmla="*/ 1530864 w 1530864"/>
                <a:gd name="connsiteY3" fmla="*/ 916061 h 1832121"/>
                <a:gd name="connsiteX4" fmla="*/ 1148148 w 1530864"/>
                <a:gd name="connsiteY4" fmla="*/ 1832121 h 1832121"/>
                <a:gd name="connsiteX5" fmla="*/ 382716 w 1530864"/>
                <a:gd name="connsiteY5" fmla="*/ 1832121 h 1832121"/>
                <a:gd name="connsiteX6" fmla="*/ 0 w 1530864"/>
                <a:gd name="connsiteY6" fmla="*/ 916061 h 183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864" h="1832121">
                  <a:moveTo>
                    <a:pt x="765432" y="1"/>
                  </a:moveTo>
                  <a:lnTo>
                    <a:pt x="1530864" y="458031"/>
                  </a:lnTo>
                  <a:lnTo>
                    <a:pt x="1530864" y="1374090"/>
                  </a:lnTo>
                  <a:lnTo>
                    <a:pt x="765432" y="1832120"/>
                  </a:lnTo>
                  <a:lnTo>
                    <a:pt x="0" y="1374090"/>
                  </a:lnTo>
                  <a:lnTo>
                    <a:pt x="0" y="458031"/>
                  </a:lnTo>
                  <a:lnTo>
                    <a:pt x="765432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6314" tIns="316105" rIns="366314" bIns="31610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Tariff and Fiscal Policy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CE1A89A-4BC0-40A8-81C1-E9D4C5849DB6}"/>
                </a:ext>
              </a:extLst>
            </p:cNvPr>
            <p:cNvSpPr/>
            <p:nvPr/>
          </p:nvSpPr>
          <p:spPr>
            <a:xfrm>
              <a:off x="7321163" y="1148252"/>
              <a:ext cx="1708444" cy="9185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6EDCB968-E5E5-49DC-AD2A-9A88E96CA3D3}"/>
                </a:ext>
              </a:extLst>
            </p:cNvPr>
            <p:cNvSpPr/>
            <p:nvPr/>
          </p:nvSpPr>
          <p:spPr>
            <a:xfrm>
              <a:off x="5900650" y="2096546"/>
              <a:ext cx="1697058" cy="1530864"/>
            </a:xfrm>
            <a:custGeom>
              <a:avLst/>
              <a:gdLst>
                <a:gd name="connsiteX0" fmla="*/ 0 w 1530864"/>
                <a:gd name="connsiteY0" fmla="*/ 848529 h 1697058"/>
                <a:gd name="connsiteX1" fmla="*/ 382716 w 1530864"/>
                <a:gd name="connsiteY1" fmla="*/ 0 h 1697058"/>
                <a:gd name="connsiteX2" fmla="*/ 1148148 w 1530864"/>
                <a:gd name="connsiteY2" fmla="*/ 0 h 1697058"/>
                <a:gd name="connsiteX3" fmla="*/ 1530864 w 1530864"/>
                <a:gd name="connsiteY3" fmla="*/ 848529 h 1697058"/>
                <a:gd name="connsiteX4" fmla="*/ 1148148 w 1530864"/>
                <a:gd name="connsiteY4" fmla="*/ 1697058 h 1697058"/>
                <a:gd name="connsiteX5" fmla="*/ 382716 w 1530864"/>
                <a:gd name="connsiteY5" fmla="*/ 1697058 h 1697058"/>
                <a:gd name="connsiteX6" fmla="*/ 0 w 1530864"/>
                <a:gd name="connsiteY6" fmla="*/ 848529 h 169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864" h="1697058">
                  <a:moveTo>
                    <a:pt x="765432" y="0"/>
                  </a:moveTo>
                  <a:lnTo>
                    <a:pt x="1530864" y="424264"/>
                  </a:lnTo>
                  <a:lnTo>
                    <a:pt x="1530864" y="1272794"/>
                  </a:lnTo>
                  <a:lnTo>
                    <a:pt x="765432" y="1697058"/>
                  </a:lnTo>
                  <a:lnTo>
                    <a:pt x="0" y="1272794"/>
                  </a:lnTo>
                  <a:lnTo>
                    <a:pt x="0" y="424265"/>
                  </a:lnTo>
                  <a:lnTo>
                    <a:pt x="765432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843" tIns="255144" rIns="282843" bIns="25514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Sustainable Financing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4ADA010-FFA2-43EF-AD3C-32C730B4B534}"/>
                </a:ext>
              </a:extLst>
            </p:cNvPr>
            <p:cNvSpPr/>
            <p:nvPr/>
          </p:nvSpPr>
          <p:spPr>
            <a:xfrm>
              <a:off x="3898925" y="3188894"/>
              <a:ext cx="1786652" cy="1530864"/>
            </a:xfrm>
            <a:custGeom>
              <a:avLst/>
              <a:gdLst>
                <a:gd name="connsiteX0" fmla="*/ 0 w 1530864"/>
                <a:gd name="connsiteY0" fmla="*/ 893326 h 1786652"/>
                <a:gd name="connsiteX1" fmla="*/ 382716 w 1530864"/>
                <a:gd name="connsiteY1" fmla="*/ 0 h 1786652"/>
                <a:gd name="connsiteX2" fmla="*/ 1148148 w 1530864"/>
                <a:gd name="connsiteY2" fmla="*/ 0 h 1786652"/>
                <a:gd name="connsiteX3" fmla="*/ 1530864 w 1530864"/>
                <a:gd name="connsiteY3" fmla="*/ 893326 h 1786652"/>
                <a:gd name="connsiteX4" fmla="*/ 1148148 w 1530864"/>
                <a:gd name="connsiteY4" fmla="*/ 1786652 h 1786652"/>
                <a:gd name="connsiteX5" fmla="*/ 382716 w 1530864"/>
                <a:gd name="connsiteY5" fmla="*/ 1786652 h 1786652"/>
                <a:gd name="connsiteX6" fmla="*/ 0 w 1530864"/>
                <a:gd name="connsiteY6" fmla="*/ 893326 h 178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864" h="1786652">
                  <a:moveTo>
                    <a:pt x="765432" y="0"/>
                  </a:moveTo>
                  <a:lnTo>
                    <a:pt x="1530864" y="446663"/>
                  </a:lnTo>
                  <a:lnTo>
                    <a:pt x="1530864" y="1339989"/>
                  </a:lnTo>
                  <a:lnTo>
                    <a:pt x="765432" y="1786652"/>
                  </a:lnTo>
                  <a:lnTo>
                    <a:pt x="0" y="1339989"/>
                  </a:lnTo>
                  <a:lnTo>
                    <a:pt x="0" y="446663"/>
                  </a:lnTo>
                  <a:lnTo>
                    <a:pt x="76543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6355" tIns="323724" rIns="366355" bIns="32372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</a:rPr>
                <a:t>Green Subsidies </a:t>
              </a: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785D8-F26F-4972-8CBC-576D570B1F43}"/>
                </a:ext>
              </a:extLst>
            </p:cNvPr>
            <p:cNvSpPr/>
            <p:nvPr/>
          </p:nvSpPr>
          <p:spPr>
            <a:xfrm>
              <a:off x="3518496" y="2489029"/>
              <a:ext cx="1653333" cy="9185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036849C-2498-434E-AB74-6D4A95EB3E67}"/>
                </a:ext>
              </a:extLst>
            </p:cNvPr>
            <p:cNvSpPr/>
            <p:nvPr/>
          </p:nvSpPr>
          <p:spPr>
            <a:xfrm>
              <a:off x="9579039" y="2706856"/>
              <a:ext cx="1532894" cy="1613622"/>
            </a:xfrm>
            <a:custGeom>
              <a:avLst/>
              <a:gdLst>
                <a:gd name="connsiteX0" fmla="*/ 0 w 1613622"/>
                <a:gd name="connsiteY0" fmla="*/ 766447 h 1532894"/>
                <a:gd name="connsiteX1" fmla="*/ 383224 w 1613622"/>
                <a:gd name="connsiteY1" fmla="*/ 0 h 1532894"/>
                <a:gd name="connsiteX2" fmla="*/ 1230399 w 1613622"/>
                <a:gd name="connsiteY2" fmla="*/ 0 h 1532894"/>
                <a:gd name="connsiteX3" fmla="*/ 1613622 w 1613622"/>
                <a:gd name="connsiteY3" fmla="*/ 766447 h 1532894"/>
                <a:gd name="connsiteX4" fmla="*/ 1230399 w 1613622"/>
                <a:gd name="connsiteY4" fmla="*/ 1532894 h 1532894"/>
                <a:gd name="connsiteX5" fmla="*/ 383224 w 1613622"/>
                <a:gd name="connsiteY5" fmla="*/ 1532894 h 1532894"/>
                <a:gd name="connsiteX6" fmla="*/ 0 w 1613622"/>
                <a:gd name="connsiteY6" fmla="*/ 766447 h 153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3622" h="1532894">
                  <a:moveTo>
                    <a:pt x="806811" y="0"/>
                  </a:moveTo>
                  <a:lnTo>
                    <a:pt x="1613622" y="364052"/>
                  </a:lnTo>
                  <a:lnTo>
                    <a:pt x="1613622" y="1168843"/>
                  </a:lnTo>
                  <a:lnTo>
                    <a:pt x="806811" y="1532894"/>
                  </a:lnTo>
                  <a:lnTo>
                    <a:pt x="0" y="1168843"/>
                  </a:lnTo>
                  <a:lnTo>
                    <a:pt x="0" y="364052"/>
                  </a:lnTo>
                  <a:lnTo>
                    <a:pt x="80681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092" tIns="262210" rIns="249092" bIns="26221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kern="1200" dirty="0">
                  <a:solidFill>
                    <a:schemeClr val="tx1"/>
                  </a:solidFill>
                </a:rPr>
                <a:t>Green Procurement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AA987CD-1793-4556-B28B-CFF89182709E}"/>
                </a:ext>
              </a:extLst>
            </p:cNvPr>
            <p:cNvSpPr/>
            <p:nvPr/>
          </p:nvSpPr>
          <p:spPr>
            <a:xfrm>
              <a:off x="7071807" y="3642451"/>
              <a:ext cx="1902070" cy="1530864"/>
            </a:xfrm>
            <a:custGeom>
              <a:avLst/>
              <a:gdLst>
                <a:gd name="connsiteX0" fmla="*/ 0 w 1530864"/>
                <a:gd name="connsiteY0" fmla="*/ 951035 h 1902070"/>
                <a:gd name="connsiteX1" fmla="*/ 382716 w 1530864"/>
                <a:gd name="connsiteY1" fmla="*/ 0 h 1902070"/>
                <a:gd name="connsiteX2" fmla="*/ 1148148 w 1530864"/>
                <a:gd name="connsiteY2" fmla="*/ 0 h 1902070"/>
                <a:gd name="connsiteX3" fmla="*/ 1530864 w 1530864"/>
                <a:gd name="connsiteY3" fmla="*/ 951035 h 1902070"/>
                <a:gd name="connsiteX4" fmla="*/ 1148148 w 1530864"/>
                <a:gd name="connsiteY4" fmla="*/ 1902070 h 1902070"/>
                <a:gd name="connsiteX5" fmla="*/ 382716 w 1530864"/>
                <a:gd name="connsiteY5" fmla="*/ 1902070 h 1902070"/>
                <a:gd name="connsiteX6" fmla="*/ 0 w 1530864"/>
                <a:gd name="connsiteY6" fmla="*/ 951035 h 190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864" h="1902070">
                  <a:moveTo>
                    <a:pt x="765432" y="1"/>
                  </a:moveTo>
                  <a:lnTo>
                    <a:pt x="1530864" y="475518"/>
                  </a:lnTo>
                  <a:lnTo>
                    <a:pt x="1530864" y="1426552"/>
                  </a:lnTo>
                  <a:lnTo>
                    <a:pt x="765432" y="1902069"/>
                  </a:lnTo>
                  <a:lnTo>
                    <a:pt x="0" y="1426552"/>
                  </a:lnTo>
                  <a:lnTo>
                    <a:pt x="0" y="475518"/>
                  </a:lnTo>
                  <a:lnTo>
                    <a:pt x="7654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162" tIns="312294" rIns="374162" bIns="31229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kern="1200" dirty="0">
                  <a:solidFill>
                    <a:schemeClr val="tx1"/>
                  </a:solidFill>
                </a:rPr>
                <a:t>Environmental safety standards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1F146C0-9ABD-46C2-9A0A-4507D72BEC64}"/>
                </a:ext>
              </a:extLst>
            </p:cNvPr>
            <p:cNvSpPr/>
            <p:nvPr/>
          </p:nvSpPr>
          <p:spPr>
            <a:xfrm>
              <a:off x="7321163" y="3897585"/>
              <a:ext cx="1708444" cy="918518"/>
            </a:xfrm>
            <a:custGeom>
              <a:avLst/>
              <a:gdLst>
                <a:gd name="connsiteX0" fmla="*/ 0 w 1708444"/>
                <a:gd name="connsiteY0" fmla="*/ 0 h 918518"/>
                <a:gd name="connsiteX1" fmla="*/ 1708444 w 1708444"/>
                <a:gd name="connsiteY1" fmla="*/ 0 h 918518"/>
                <a:gd name="connsiteX2" fmla="*/ 1708444 w 1708444"/>
                <a:gd name="connsiteY2" fmla="*/ 918518 h 918518"/>
                <a:gd name="connsiteX3" fmla="*/ 0 w 1708444"/>
                <a:gd name="connsiteY3" fmla="*/ 918518 h 918518"/>
                <a:gd name="connsiteX4" fmla="*/ 0 w 1708444"/>
                <a:gd name="connsiteY4" fmla="*/ 0 h 91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444" h="918518">
                  <a:moveTo>
                    <a:pt x="0" y="0"/>
                  </a:moveTo>
                  <a:lnTo>
                    <a:pt x="1708444" y="0"/>
                  </a:lnTo>
                  <a:lnTo>
                    <a:pt x="1708444" y="918518"/>
                  </a:lnTo>
                  <a:lnTo>
                    <a:pt x="0" y="918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F9C00CB-1233-46EE-B17B-5D723BC742BD}"/>
                </a:ext>
              </a:extLst>
            </p:cNvPr>
            <p:cNvSpPr/>
            <p:nvPr/>
          </p:nvSpPr>
          <p:spPr>
            <a:xfrm>
              <a:off x="1999622" y="4044968"/>
              <a:ext cx="1702906" cy="1666423"/>
            </a:xfrm>
            <a:custGeom>
              <a:avLst/>
              <a:gdLst>
                <a:gd name="connsiteX0" fmla="*/ 0 w 1666422"/>
                <a:gd name="connsiteY0" fmla="*/ 851453 h 1702905"/>
                <a:gd name="connsiteX1" fmla="*/ 416606 w 1666422"/>
                <a:gd name="connsiteY1" fmla="*/ 0 h 1702905"/>
                <a:gd name="connsiteX2" fmla="*/ 1249817 w 1666422"/>
                <a:gd name="connsiteY2" fmla="*/ 0 h 1702905"/>
                <a:gd name="connsiteX3" fmla="*/ 1666422 w 1666422"/>
                <a:gd name="connsiteY3" fmla="*/ 851453 h 1702905"/>
                <a:gd name="connsiteX4" fmla="*/ 1249817 w 1666422"/>
                <a:gd name="connsiteY4" fmla="*/ 1702905 h 1702905"/>
                <a:gd name="connsiteX5" fmla="*/ 416606 w 1666422"/>
                <a:gd name="connsiteY5" fmla="*/ 1702905 h 1702905"/>
                <a:gd name="connsiteX6" fmla="*/ 0 w 1666422"/>
                <a:gd name="connsiteY6" fmla="*/ 851453 h 170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22" h="1702905">
                  <a:moveTo>
                    <a:pt x="833211" y="1"/>
                  </a:moveTo>
                  <a:lnTo>
                    <a:pt x="1666422" y="425727"/>
                  </a:lnTo>
                  <a:lnTo>
                    <a:pt x="1666422" y="1277179"/>
                  </a:lnTo>
                  <a:lnTo>
                    <a:pt x="833211" y="1702904"/>
                  </a:lnTo>
                  <a:lnTo>
                    <a:pt x="0" y="1277179"/>
                  </a:lnTo>
                  <a:lnTo>
                    <a:pt x="0" y="425727"/>
                  </a:lnTo>
                  <a:lnTo>
                    <a:pt x="833211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818" tIns="277738" rIns="283818" bIns="27773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</a:rPr>
                <a:t>Insurance</a:t>
              </a: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26F2ABB-C1A7-498E-AD91-436669FECA19}"/>
                </a:ext>
              </a:extLst>
            </p:cNvPr>
            <p:cNvSpPr/>
            <p:nvPr/>
          </p:nvSpPr>
          <p:spPr>
            <a:xfrm>
              <a:off x="5023386" y="4773445"/>
              <a:ext cx="1523626" cy="1672041"/>
            </a:xfrm>
            <a:custGeom>
              <a:avLst/>
              <a:gdLst>
                <a:gd name="connsiteX0" fmla="*/ 0 w 1672040"/>
                <a:gd name="connsiteY0" fmla="*/ 761813 h 1523625"/>
                <a:gd name="connsiteX1" fmla="*/ 380906 w 1672040"/>
                <a:gd name="connsiteY1" fmla="*/ 0 h 1523625"/>
                <a:gd name="connsiteX2" fmla="*/ 1291134 w 1672040"/>
                <a:gd name="connsiteY2" fmla="*/ 0 h 1523625"/>
                <a:gd name="connsiteX3" fmla="*/ 1672040 w 1672040"/>
                <a:gd name="connsiteY3" fmla="*/ 761813 h 1523625"/>
                <a:gd name="connsiteX4" fmla="*/ 1291134 w 1672040"/>
                <a:gd name="connsiteY4" fmla="*/ 1523625 h 1523625"/>
                <a:gd name="connsiteX5" fmla="*/ 380906 w 1672040"/>
                <a:gd name="connsiteY5" fmla="*/ 1523625 h 1523625"/>
                <a:gd name="connsiteX6" fmla="*/ 0 w 1672040"/>
                <a:gd name="connsiteY6" fmla="*/ 761813 h 152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2040" h="1523625">
                  <a:moveTo>
                    <a:pt x="836019" y="0"/>
                  </a:moveTo>
                  <a:lnTo>
                    <a:pt x="1672039" y="347096"/>
                  </a:lnTo>
                  <a:lnTo>
                    <a:pt x="1672039" y="1176529"/>
                  </a:lnTo>
                  <a:lnTo>
                    <a:pt x="836019" y="1523625"/>
                  </a:lnTo>
                  <a:lnTo>
                    <a:pt x="1" y="1176529"/>
                  </a:lnTo>
                  <a:lnTo>
                    <a:pt x="1" y="347096"/>
                  </a:lnTo>
                  <a:lnTo>
                    <a:pt x="83601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1247" tIns="334886" rIns="311248" bIns="33488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</a:rPr>
                <a:t>Technical norms </a:t>
              </a: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9EABE6C-E272-4E37-8437-85BB9D3BC7F5}"/>
                </a:ext>
              </a:extLst>
            </p:cNvPr>
            <p:cNvSpPr/>
            <p:nvPr/>
          </p:nvSpPr>
          <p:spPr>
            <a:xfrm>
              <a:off x="3518496" y="5364528"/>
              <a:ext cx="1653333" cy="9185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B5C881E-09EE-4DF3-B486-68218AF53DC1}"/>
                </a:ext>
              </a:extLst>
            </p:cNvPr>
            <p:cNvSpPr/>
            <p:nvPr/>
          </p:nvSpPr>
          <p:spPr>
            <a:xfrm>
              <a:off x="9255752" y="4722729"/>
              <a:ext cx="1789476" cy="1730396"/>
            </a:xfrm>
            <a:custGeom>
              <a:avLst/>
              <a:gdLst>
                <a:gd name="connsiteX0" fmla="*/ 0 w 1730396"/>
                <a:gd name="connsiteY0" fmla="*/ 894738 h 1789476"/>
                <a:gd name="connsiteX1" fmla="*/ 432599 w 1730396"/>
                <a:gd name="connsiteY1" fmla="*/ 0 h 1789476"/>
                <a:gd name="connsiteX2" fmla="*/ 1297797 w 1730396"/>
                <a:gd name="connsiteY2" fmla="*/ 0 h 1789476"/>
                <a:gd name="connsiteX3" fmla="*/ 1730396 w 1730396"/>
                <a:gd name="connsiteY3" fmla="*/ 894738 h 1789476"/>
                <a:gd name="connsiteX4" fmla="*/ 1297797 w 1730396"/>
                <a:gd name="connsiteY4" fmla="*/ 1789476 h 1789476"/>
                <a:gd name="connsiteX5" fmla="*/ 432599 w 1730396"/>
                <a:gd name="connsiteY5" fmla="*/ 1789476 h 1789476"/>
                <a:gd name="connsiteX6" fmla="*/ 0 w 1730396"/>
                <a:gd name="connsiteY6" fmla="*/ 894738 h 178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396" h="1789476">
                  <a:moveTo>
                    <a:pt x="865198" y="0"/>
                  </a:moveTo>
                  <a:lnTo>
                    <a:pt x="1730396" y="447369"/>
                  </a:lnTo>
                  <a:lnTo>
                    <a:pt x="1730396" y="1342107"/>
                  </a:lnTo>
                  <a:lnTo>
                    <a:pt x="865198" y="1789476"/>
                  </a:lnTo>
                  <a:lnTo>
                    <a:pt x="0" y="1342107"/>
                  </a:lnTo>
                  <a:lnTo>
                    <a:pt x="0" y="447369"/>
                  </a:lnTo>
                  <a:lnTo>
                    <a:pt x="865198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246" tIns="288399" rIns="298246" bIns="28839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Ecological expertise, monitoring and control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81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331596"/>
            <a:ext cx="10842975" cy="115317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CLIMATE FINANCING 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OPPORTUNITIES for Kyrgyzstan</a:t>
            </a:r>
            <a:endParaRPr lang="en-US"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65839"/>
            <a:ext cx="7531397" cy="47168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2016, climate financing, taken into account in the UNFCCC, amounted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$74.5 billion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per year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2019, MDBs announced a commitment to achieve a total CF of at least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$65 billion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year by 2025, and also double total funding for adaptation measures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$18 billion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annually by 2025 compared to the current level (Climate Summit outcomes on September 23, of this year).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first official replenishment of the GCF already amounted to almost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$9 billion USD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(as of October 20, 2019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Since 2025, total climate finance should reach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$100 billion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annually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measures in the Kyrgyz Republic requires nearly $2 billion USD.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968" y="2049863"/>
            <a:ext cx="3217860" cy="386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983" y="1126151"/>
            <a:ext cx="1493258" cy="14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56006"/>
            <a:ext cx="9720072" cy="764566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Strengthening Partnerships for Development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050" y="1322173"/>
            <a:ext cx="4056681" cy="2425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need to join efforts to effectively implement climate measures.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Official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Development Aid </a:t>
            </a:r>
            <a:r>
              <a:rPr lang="ru-RU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important source of support for climate action in the Kyrgyz Republic</a:t>
            </a:r>
            <a:r>
              <a:rPr lang="ru-RU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39" y="4318503"/>
            <a:ext cx="5522613" cy="2539497"/>
          </a:xfrm>
          <a:prstGeom prst="rect">
            <a:avLst/>
          </a:prstGeom>
        </p:spPr>
      </p:pic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633594"/>
              </p:ext>
            </p:extLst>
          </p:nvPr>
        </p:nvGraphicFramePr>
        <p:xfrm>
          <a:off x="5544111" y="1020571"/>
          <a:ext cx="6252555" cy="442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hape 13"/>
          <p:cNvSpPr/>
          <p:nvPr/>
        </p:nvSpPr>
        <p:spPr>
          <a:xfrm rot="20700000">
            <a:off x="6723700" y="4283308"/>
            <a:ext cx="2039858" cy="1798922"/>
          </a:xfrm>
          <a:prstGeom prst="gear6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Business</a:t>
            </a:r>
            <a:endParaRPr lang="en-US" b="1" dirty="0"/>
          </a:p>
        </p:txBody>
      </p:sp>
      <p:grpSp>
        <p:nvGrpSpPr>
          <p:cNvPr id="16" name="Группа 15"/>
          <p:cNvGrpSpPr/>
          <p:nvPr/>
        </p:nvGrpSpPr>
        <p:grpSpPr>
          <a:xfrm rot="20743568">
            <a:off x="9793264" y="839105"/>
            <a:ext cx="1874069" cy="1957531"/>
            <a:chOff x="3893071" y="223993"/>
            <a:chExt cx="2048579" cy="1791377"/>
          </a:xfrm>
        </p:grpSpPr>
        <p:sp>
          <p:nvSpPr>
            <p:cNvPr id="17" name="Shape 16"/>
            <p:cNvSpPr/>
            <p:nvPr/>
          </p:nvSpPr>
          <p:spPr>
            <a:xfrm rot="20700000">
              <a:off x="3893071" y="223993"/>
              <a:ext cx="2048579" cy="1791377"/>
            </a:xfrm>
            <a:prstGeom prst="gear6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hape 4"/>
            <p:cNvSpPr txBox="1"/>
            <p:nvPr/>
          </p:nvSpPr>
          <p:spPr>
            <a:xfrm>
              <a:off x="4218357" y="539124"/>
              <a:ext cx="1303866" cy="1188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/>
              <a:r>
                <a:rPr lang="en-US" b="1" dirty="0"/>
                <a:t>Academia</a:t>
              </a:r>
              <a:endParaRPr lang="ru-RU" dirty="0"/>
            </a:p>
          </p:txBody>
        </p:sp>
      </p:grpSp>
      <p:sp>
        <p:nvSpPr>
          <p:cNvPr id="19" name="Круговая стрелка 18"/>
          <p:cNvSpPr/>
          <p:nvPr/>
        </p:nvSpPr>
        <p:spPr>
          <a:xfrm>
            <a:off x="6469330" y="3908470"/>
            <a:ext cx="2548598" cy="254859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761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01228"/>
            <a:ext cx="9720071" cy="440813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pPr algn="ctr"/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60" y="3681305"/>
            <a:ext cx="9850170" cy="29449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67" y="301497"/>
            <a:ext cx="3730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5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87100"/>
            <a:ext cx="10600522" cy="7831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Introduction and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general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145405"/>
            <a:ext cx="10600522" cy="5536051"/>
          </a:xfrm>
        </p:spPr>
        <p:txBody>
          <a:bodyPr>
            <a:normAutofit/>
          </a:bodyPr>
          <a:lstStyle/>
          <a:p>
            <a:pPr algn="just" defTabSz="360000"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ru-RU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Kyrgyzstan is a country extremely vulnerable to the effects of climate change, extreme weather events and natural disasters in the Central Asian region;</a:t>
            </a:r>
          </a:p>
          <a:p>
            <a:pPr algn="just" defTabSz="360000"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expected economic losses/damage due to climate change in the absence of adaptation actions are estimated at more than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$1,2 billion USD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Climate change  threatens the achievement of all Sustainable Development Goals (SDG).</a:t>
            </a:r>
          </a:p>
          <a:p>
            <a:pPr algn="just"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Transition to Sustainable Development makes it necessary to include response measures to climate change in all aspects of policy and planning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/>
          </a:p>
          <a:p>
            <a:pPr>
              <a:buFont typeface="Wingdings" panose="05000000000000000000" pitchFamily="2" charset="2"/>
              <a:buChar char="§"/>
              <a:tabLst>
                <a:tab pos="180000" algn="l"/>
              </a:tabLst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8" y="4089115"/>
            <a:ext cx="10672322" cy="24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945AC8-BA5B-4B44-BD83-EE985550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5" t="25169" r="27275" b="16405"/>
          <a:stretch/>
        </p:blipFill>
        <p:spPr>
          <a:xfrm>
            <a:off x="716692" y="259492"/>
            <a:ext cx="7797113" cy="641386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51D7CE68-ABC8-4CF2-80D1-22CE3C8D86FF}"/>
              </a:ext>
            </a:extLst>
          </p:cNvPr>
          <p:cNvSpPr txBox="1">
            <a:spLocks/>
          </p:cNvSpPr>
          <p:nvPr/>
        </p:nvSpPr>
        <p:spPr>
          <a:xfrm>
            <a:off x="8513805" y="889685"/>
            <a:ext cx="3354948" cy="5591243"/>
          </a:xfrm>
          <a:prstGeom prst="rect">
            <a:avLst/>
          </a:prstGeom>
          <a:effectLst/>
        </p:spPr>
        <p:txBody>
          <a:bodyPr vert="horz" lIns="45720" tIns="45720" rIns="45720" bIns="45720" rtlCol="0">
            <a:normAutofit fontScale="92500"/>
            <a:scene3d>
              <a:camera prst="perspectiveHeroicExtremeLeftFacing"/>
              <a:lightRig rig="threePt" dir="t"/>
            </a:scene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</a:t>
            </a:r>
            <a:r>
              <a:rPr lang="ru-RU" sz="5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</a:t>
            </a:r>
            <a:r>
              <a:rPr lang="ru-RU" sz="4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r>
              <a:rPr lang="en-US" sz="4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 will have a direct or indirect impact on the achievement of 10 sustainable development goals.  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24" y="436471"/>
            <a:ext cx="9029261" cy="9625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Vulnerable sectors of the KR economy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366" y="1496537"/>
            <a:ext cx="8350629" cy="4924991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Water sector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glacial melt, water scarcity, lack of clean drinking water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loss/damage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$718 million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8016" lvl="1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Energy (Hydropower) –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threat to the hydro-energy security of the Kyrgyz Republic due to lack of water resources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loss/damage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$200 million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Agriculture –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land degradation, risks for crops,  threat to food security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loss/damage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$70 million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</a:p>
          <a:p>
            <a:pPr marL="128016" lvl="1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Biodiversity (natural capital) –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degradation of natural resources and forests, loss of biodiversity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loss/damage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$94.8 million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016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Health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 in the number of cardiovascular and bacterial infections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loss/damage: 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$110 million</a:t>
            </a:r>
            <a:r>
              <a:rPr lang="ru-RU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53" y="3434601"/>
            <a:ext cx="1384125" cy="1183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95" y="2460033"/>
            <a:ext cx="1384126" cy="115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447" y="1496537"/>
            <a:ext cx="1384126" cy="1182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495" y="4553892"/>
            <a:ext cx="1384126" cy="1179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995" y="5590258"/>
            <a:ext cx="1384126" cy="1139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495" y="338931"/>
            <a:ext cx="1384125" cy="11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41644"/>
            <a:ext cx="10574314" cy="9244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Disaster risk reduction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544" y="1517301"/>
            <a:ext cx="7742255" cy="4630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increase in natural disasters such as mudflows, floods, avalanches, landslides and natural fires.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total annual damage to the population and economy of the Kyrgyz Republic amounted to $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60 million USD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a result of flood damage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$2.6 million USD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a result of landslide damage.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2050, an estimated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6.6 million people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KR will be at risk from their exposure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It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necessary to increase resilience and ability to adapt to dangerous climatic events and natural disasters.</a:t>
            </a:r>
          </a:p>
        </p:txBody>
      </p:sp>
      <p:pic>
        <p:nvPicPr>
          <p:cNvPr id="1026" name="Picture 2" descr="Image result for стихийные бедствия в кыргызст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62" y="1266092"/>
            <a:ext cx="2825242" cy="20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62" y="3891088"/>
            <a:ext cx="2825242" cy="21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62140"/>
            <a:ext cx="9720072" cy="11860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Climate change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catalyst for action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6522530"/>
              </p:ext>
            </p:extLst>
          </p:nvPr>
        </p:nvGraphicFramePr>
        <p:xfrm>
          <a:off x="1267483" y="1674890"/>
          <a:ext cx="5638047" cy="485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441948" y="1548143"/>
            <a:ext cx="3838670" cy="4761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 of climate action is a threat in achieving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SDGs.</a:t>
            </a:r>
            <a:endParaRPr lang="ru-RU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 of adaptation is to minimize economic losses.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climate change as a catalyst for risk reduction, the country will accelerate the achievement of Sustainable Development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Goals.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219808"/>
            <a:ext cx="10610010" cy="119575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Legal and Strategic framework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615" y="976184"/>
            <a:ext cx="10285057" cy="5189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Code of the Kyrgyz Republic;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Calibri" panose="020F0502020204030204" pitchFamily="34" charset="0"/>
              </a:rPr>
              <a:t>Law </a:t>
            </a:r>
            <a:r>
              <a:rPr lang="ru-RU" dirty="0">
                <a:cs typeface="Calibri" panose="020F0502020204030204" pitchFamily="34" charset="0"/>
              </a:rPr>
              <a:t>№ 125 </a:t>
            </a:r>
            <a:r>
              <a:rPr lang="en-US" dirty="0" smtClean="0">
                <a:cs typeface="Calibri" panose="020F0502020204030204" pitchFamily="34" charset="0"/>
              </a:rPr>
              <a:t>dated</a:t>
            </a:r>
            <a:r>
              <a:rPr lang="ru-RU" dirty="0" smtClean="0">
                <a:cs typeface="Calibri" panose="020F0502020204030204" pitchFamily="34" charset="0"/>
              </a:rPr>
              <a:t> </a:t>
            </a:r>
            <a:r>
              <a:rPr lang="ru-RU" dirty="0">
                <a:cs typeface="Calibri" panose="020F0502020204030204" pitchFamily="34" charset="0"/>
              </a:rPr>
              <a:t>11.11.19 </a:t>
            </a:r>
            <a:r>
              <a:rPr lang="ru-RU" dirty="0" smtClean="0">
                <a:cs typeface="Calibri" panose="020F0502020204030204" pitchFamily="34" charset="0"/>
              </a:rPr>
              <a:t>«</a:t>
            </a:r>
            <a:r>
              <a:rPr lang="en-US" dirty="0" smtClean="0">
                <a:cs typeface="Calibri" panose="020F0502020204030204" pitchFamily="34" charset="0"/>
              </a:rPr>
              <a:t>About Ratification of </a:t>
            </a:r>
            <a:r>
              <a:rPr lang="en-US" dirty="0">
                <a:cs typeface="Calibri" panose="020F0502020204030204" pitchFamily="34" charset="0"/>
              </a:rPr>
              <a:t>P</a:t>
            </a:r>
            <a:r>
              <a:rPr lang="en-US" dirty="0" smtClean="0">
                <a:cs typeface="Calibri" panose="020F0502020204030204" pitchFamily="34" charset="0"/>
              </a:rPr>
              <a:t>aris Agreement</a:t>
            </a:r>
            <a:r>
              <a:rPr lang="ru-RU" dirty="0" smtClean="0">
                <a:cs typeface="Calibri" panose="020F0502020204030204" pitchFamily="34" charset="0"/>
              </a:rPr>
              <a:t>»;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Development Strategy of the Kyrgyz Republic for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2018-2040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President Decree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№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221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dated 3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1.10.18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Program of the Kyrgyz Republic for 2018-2022 “Uni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ty. Trust. Creation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Green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Economy Program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the period of 2019-2023 and implementation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(Government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Decree №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605 dated 14.11.19);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Concept of protection of population and territories from natural and technological emergencies for 2018-2030 and The concept implementation action plan until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2022;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Climate Investment Program (CIP);</a:t>
            </a:r>
            <a:endParaRPr lang="ru-RU" dirty="0"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Priority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sectors on adaptation to climate change in the Kyrgyz Republic until 2017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(outdated, updating is necessary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4128" y="135803"/>
            <a:ext cx="10283650" cy="66806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progress since 2013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2838" y="803869"/>
            <a:ext cx="10283651" cy="7061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i="1" dirty="0"/>
              <a:t>In Climate Change and the Green Economy: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817401"/>
              </p:ext>
            </p:extLst>
          </p:nvPr>
        </p:nvGraphicFramePr>
        <p:xfrm>
          <a:off x="383060" y="1471935"/>
          <a:ext cx="11534286" cy="528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1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6"/>
          <p:cNvSpPr>
            <a:spLocks noGrp="1"/>
          </p:cNvSpPr>
          <p:nvPr>
            <p:ph type="body" sz="quarter" idx="3"/>
          </p:nvPr>
        </p:nvSpPr>
        <p:spPr>
          <a:xfrm>
            <a:off x="1046548" y="751438"/>
            <a:ext cx="10619588" cy="4707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i="1" dirty="0"/>
              <a:t>Disaster risk reduction:</a:t>
            </a:r>
            <a:endParaRPr lang="ru-RU" sz="2400" b="1" i="1" dirty="0"/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024128" y="135802"/>
            <a:ext cx="10283650" cy="6982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progress since 2013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1603911"/>
              </p:ext>
            </p:extLst>
          </p:nvPr>
        </p:nvGraphicFramePr>
        <p:xfrm>
          <a:off x="934497" y="1222218"/>
          <a:ext cx="10943650" cy="563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858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3065</TotalTime>
  <Words>1405</Words>
  <Application>Microsoft Office PowerPoint</Application>
  <PresentationFormat>Произвольный</PresentationFormat>
  <Paragraphs>156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Интеграл</vt:lpstr>
      <vt:lpstr>Climate change and Disaster risk reduction  Director of Climate Finance Center of the Kyrgyz Republic  Abdrahmanov K.J. </vt:lpstr>
      <vt:lpstr>Introduction and general</vt:lpstr>
      <vt:lpstr>Презентация PowerPoint</vt:lpstr>
      <vt:lpstr>Vulnerable sectors of the KR economy</vt:lpstr>
      <vt:lpstr>Disaster risk reduction</vt:lpstr>
      <vt:lpstr>Climate change - catalyst for action</vt:lpstr>
      <vt:lpstr>Legal and Strategic framework </vt:lpstr>
      <vt:lpstr>progress since 2013</vt:lpstr>
      <vt:lpstr>progress since 2013</vt:lpstr>
      <vt:lpstr>Strategic orientation</vt:lpstr>
      <vt:lpstr>Climate change and green economy coordination mechanism</vt:lpstr>
      <vt:lpstr>Priority actions and tasks</vt:lpstr>
      <vt:lpstr>regulatory and financial SYSTEMS reform</vt:lpstr>
      <vt:lpstr>CLIMATE FINANCING OPPORTUNITIES for Kyrgyzstan</vt:lpstr>
      <vt:lpstr>Strengthening Partnerships for Development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климата и чрезвычайные ситуации</dc:title>
  <dc:creator>ЦКФКР</dc:creator>
  <cp:lastModifiedBy>User</cp:lastModifiedBy>
  <cp:revision>177</cp:revision>
  <cp:lastPrinted>2019-11-13T08:17:04Z</cp:lastPrinted>
  <dcterms:created xsi:type="dcterms:W3CDTF">2019-08-21T04:20:22Z</dcterms:created>
  <dcterms:modified xsi:type="dcterms:W3CDTF">2019-11-17T10:54:33Z</dcterms:modified>
</cp:coreProperties>
</file>